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embeddedFontLst>
    <p:embeddedFont>
      <p:font typeface="Anaheim" panose="020B0604020202020204" charset="0"/>
      <p:regular r:id="rId36"/>
    </p:embeddedFont>
    <p:embeddedFont>
      <p:font typeface="Bebas Neue" panose="020B0606020202050201" pitchFamily="34" charset="0"/>
      <p:regular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Lato Black" panose="020F0502020204030203" pitchFamily="34" charset="0"/>
      <p:bold r:id="rId42"/>
      <p:boldItalic r:id="rId43"/>
    </p:embeddedFont>
    <p:embeddedFont>
      <p:font typeface="Montserrat" panose="00000500000000000000" pitchFamily="2" charset="-52"/>
      <p:regular r:id="rId44"/>
      <p:bold r:id="rId45"/>
      <p:italic r:id="rId46"/>
      <p:boldItalic r:id="rId47"/>
    </p:embeddedFont>
    <p:embeddedFont>
      <p:font typeface="Nunito" pitchFamily="2" charset="-52"/>
      <p:regular r:id="rId48"/>
      <p:bold r:id="rId49"/>
      <p:italic r:id="rId50"/>
      <p:boldItalic r:id="rId51"/>
    </p:embeddedFont>
    <p:embeddedFont>
      <p:font typeface="Nunito Light" pitchFamily="2" charset="-52"/>
      <p:regular r:id="rId52"/>
    </p:embeddedFont>
    <p:embeddedFont>
      <p:font typeface="PT Sans" panose="020B0503020203020204" pitchFamily="34" charset="-52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6B8D"/>
    <a:srgbClr val="F1EAE2"/>
    <a:srgbClr val="13A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8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2b81dbbe88f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2b81dbbe88f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2b81dbbe88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2b81dbbe88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2b81dbbe88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2b81dbbe88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2b81dbbe88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2b81dbbe88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2b81dbbe88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2b81dbbe88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2b81dbbe88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2b81dbbe88f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2b81dbbe88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2b81dbbe88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b81dbbe88f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7" name="Google Shape;1167;g2b81dbbe88f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2b81dbbe88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2b81dbbe88f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g2b81dbbe88f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7" name="Google Shape;1367;g2b81dbbe88f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b81dbbe88f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" name="Google Shape;1380;g2b81dbbe88f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b81dbbe88f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8" name="Google Shape;1388;g2b81dbbe88f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g2b81dbbe88f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4" name="Google Shape;1394;g2b81dbbe88f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2b81dbbe88f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2b81dbbe88f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5" name="Google Shape;1425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2b81dbbe88f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2b81dbbe88f_0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g2b81dbbe88f_0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7" name="Google Shape;1557;g2b81dbbe88f_0_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b81dbbe88f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3" name="Google Shape;1563;g2b81dbbe88f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2b81dbbe88f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8" name="Google Shape;1648;g2b81dbbe88f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d44c0c1fca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d44c0c1fca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2b80f6e1dc5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2b80f6e1dc5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2b80f6e1dc5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2b80f6e1dc5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2b80f6e1dc5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2b80f6e1dc5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2b81dbbe88f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2b81dbbe88f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697232"/>
            <a:ext cx="5023200" cy="292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500"/>
              <a:buNone/>
              <a:defRPr sz="55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989068"/>
            <a:ext cx="5023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1143000" y="1338513"/>
            <a:ext cx="6858000" cy="16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subTitle" idx="1"/>
          </p:nvPr>
        </p:nvSpPr>
        <p:spPr>
          <a:xfrm>
            <a:off x="1143000" y="3347787"/>
            <a:ext cx="68580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1892875" y="2158975"/>
            <a:ext cx="24963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2" hasCustomPrompt="1"/>
          </p:nvPr>
        </p:nvSpPr>
        <p:spPr>
          <a:xfrm>
            <a:off x="886200" y="1880274"/>
            <a:ext cx="742200" cy="74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3"/>
          </p:nvPr>
        </p:nvSpPr>
        <p:spPr>
          <a:xfrm>
            <a:off x="1892875" y="1821150"/>
            <a:ext cx="2496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4"/>
          </p:nvPr>
        </p:nvSpPr>
        <p:spPr>
          <a:xfrm>
            <a:off x="5933676" y="2158975"/>
            <a:ext cx="24963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5" hasCustomPrompt="1"/>
          </p:nvPr>
        </p:nvSpPr>
        <p:spPr>
          <a:xfrm>
            <a:off x="4926975" y="1880248"/>
            <a:ext cx="742200" cy="74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6"/>
          </p:nvPr>
        </p:nvSpPr>
        <p:spPr>
          <a:xfrm>
            <a:off x="5933676" y="1821150"/>
            <a:ext cx="2496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7"/>
          </p:nvPr>
        </p:nvSpPr>
        <p:spPr>
          <a:xfrm>
            <a:off x="5933676" y="3624425"/>
            <a:ext cx="24963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8" hasCustomPrompt="1"/>
          </p:nvPr>
        </p:nvSpPr>
        <p:spPr>
          <a:xfrm>
            <a:off x="4926975" y="3345698"/>
            <a:ext cx="742200" cy="74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9"/>
          </p:nvPr>
        </p:nvSpPr>
        <p:spPr>
          <a:xfrm>
            <a:off x="5933676" y="3286600"/>
            <a:ext cx="2496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3"/>
          </p:nvPr>
        </p:nvSpPr>
        <p:spPr>
          <a:xfrm>
            <a:off x="1892900" y="3622021"/>
            <a:ext cx="24963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4" hasCustomPrompt="1"/>
          </p:nvPr>
        </p:nvSpPr>
        <p:spPr>
          <a:xfrm>
            <a:off x="886200" y="3343286"/>
            <a:ext cx="742200" cy="74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5"/>
          </p:nvPr>
        </p:nvSpPr>
        <p:spPr>
          <a:xfrm>
            <a:off x="1892900" y="3284196"/>
            <a:ext cx="2496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3408303" y="3393537"/>
            <a:ext cx="5022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3408303" y="1201263"/>
            <a:ext cx="5022600" cy="182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409050" y="2308597"/>
            <a:ext cx="50202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title" idx="2" hasCustomPrompt="1"/>
          </p:nvPr>
        </p:nvSpPr>
        <p:spPr>
          <a:xfrm>
            <a:off x="5343150" y="944150"/>
            <a:ext cx="1152000" cy="115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"/>
          </p:nvPr>
        </p:nvSpPr>
        <p:spPr>
          <a:xfrm>
            <a:off x="4547550" y="3586904"/>
            <a:ext cx="27432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713225" y="1154432"/>
            <a:ext cx="36759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713225" y="3074668"/>
            <a:ext cx="36759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>
            <a:spLocks noGrp="1"/>
          </p:cNvSpPr>
          <p:nvPr>
            <p:ph type="pic" idx="2"/>
          </p:nvPr>
        </p:nvSpPr>
        <p:spPr>
          <a:xfrm>
            <a:off x="4754825" y="539550"/>
            <a:ext cx="3675900" cy="406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713225" y="1428752"/>
            <a:ext cx="3675900" cy="118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ubTitle" idx="1"/>
          </p:nvPr>
        </p:nvSpPr>
        <p:spPr>
          <a:xfrm>
            <a:off x="713225" y="2800348"/>
            <a:ext cx="36759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4754825" y="1703075"/>
            <a:ext cx="3675900" cy="64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1"/>
          </p:nvPr>
        </p:nvSpPr>
        <p:spPr>
          <a:xfrm>
            <a:off x="4754875" y="2526025"/>
            <a:ext cx="36759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ubTitle" idx="1"/>
          </p:nvPr>
        </p:nvSpPr>
        <p:spPr>
          <a:xfrm>
            <a:off x="713225" y="1362450"/>
            <a:ext cx="38586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ubTitle" idx="1"/>
          </p:nvPr>
        </p:nvSpPr>
        <p:spPr>
          <a:xfrm>
            <a:off x="4754814" y="3120448"/>
            <a:ext cx="27432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ubTitle" idx="2"/>
          </p:nvPr>
        </p:nvSpPr>
        <p:spPr>
          <a:xfrm>
            <a:off x="1645936" y="3120448"/>
            <a:ext cx="27432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3"/>
          </p:nvPr>
        </p:nvSpPr>
        <p:spPr>
          <a:xfrm>
            <a:off x="1645936" y="2571750"/>
            <a:ext cx="27432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4"/>
          </p:nvPr>
        </p:nvSpPr>
        <p:spPr>
          <a:xfrm>
            <a:off x="4754814" y="2571750"/>
            <a:ext cx="27432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713225" y="2308597"/>
            <a:ext cx="50202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2649150" y="946224"/>
            <a:ext cx="1148400" cy="114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851725" y="3586904"/>
            <a:ext cx="27432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ubTitle" idx="1"/>
          </p:nvPr>
        </p:nvSpPr>
        <p:spPr>
          <a:xfrm>
            <a:off x="4754831" y="2023050"/>
            <a:ext cx="30174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2"/>
          </p:nvPr>
        </p:nvSpPr>
        <p:spPr>
          <a:xfrm>
            <a:off x="1371725" y="2023050"/>
            <a:ext cx="30174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ubTitle" idx="1"/>
          </p:nvPr>
        </p:nvSpPr>
        <p:spPr>
          <a:xfrm>
            <a:off x="4754824" y="1362450"/>
            <a:ext cx="36759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ubTitle" idx="2"/>
          </p:nvPr>
        </p:nvSpPr>
        <p:spPr>
          <a:xfrm>
            <a:off x="713225" y="1362450"/>
            <a:ext cx="36759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ubTitle" idx="1"/>
          </p:nvPr>
        </p:nvSpPr>
        <p:spPr>
          <a:xfrm>
            <a:off x="713225" y="3120450"/>
            <a:ext cx="23286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subTitle" idx="2"/>
          </p:nvPr>
        </p:nvSpPr>
        <p:spPr>
          <a:xfrm>
            <a:off x="3407700" y="3120450"/>
            <a:ext cx="23286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subTitle" idx="3"/>
          </p:nvPr>
        </p:nvSpPr>
        <p:spPr>
          <a:xfrm>
            <a:off x="6102175" y="3120450"/>
            <a:ext cx="23286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ubTitle" idx="4"/>
          </p:nvPr>
        </p:nvSpPr>
        <p:spPr>
          <a:xfrm>
            <a:off x="713225" y="2571750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subTitle" idx="5"/>
          </p:nvPr>
        </p:nvSpPr>
        <p:spPr>
          <a:xfrm>
            <a:off x="3407700" y="2571750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ubTitle" idx="6"/>
          </p:nvPr>
        </p:nvSpPr>
        <p:spPr>
          <a:xfrm>
            <a:off x="6102175" y="2571750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subTitle" idx="1"/>
          </p:nvPr>
        </p:nvSpPr>
        <p:spPr>
          <a:xfrm>
            <a:off x="1444619" y="1977379"/>
            <a:ext cx="294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ubTitle" idx="2"/>
          </p:nvPr>
        </p:nvSpPr>
        <p:spPr>
          <a:xfrm>
            <a:off x="5486191" y="1977388"/>
            <a:ext cx="294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subTitle" idx="3"/>
          </p:nvPr>
        </p:nvSpPr>
        <p:spPr>
          <a:xfrm>
            <a:off x="1444636" y="3623314"/>
            <a:ext cx="294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ubTitle" idx="4"/>
          </p:nvPr>
        </p:nvSpPr>
        <p:spPr>
          <a:xfrm>
            <a:off x="5486204" y="3623314"/>
            <a:ext cx="2944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ubTitle" idx="5"/>
          </p:nvPr>
        </p:nvSpPr>
        <p:spPr>
          <a:xfrm>
            <a:off x="1444624" y="1538538"/>
            <a:ext cx="29445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ubTitle" idx="6"/>
          </p:nvPr>
        </p:nvSpPr>
        <p:spPr>
          <a:xfrm>
            <a:off x="1444636" y="3184463"/>
            <a:ext cx="29445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ubTitle" idx="7"/>
          </p:nvPr>
        </p:nvSpPr>
        <p:spPr>
          <a:xfrm>
            <a:off x="5486211" y="1538538"/>
            <a:ext cx="29445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subTitle" idx="8"/>
          </p:nvPr>
        </p:nvSpPr>
        <p:spPr>
          <a:xfrm>
            <a:off x="5486198" y="3184463"/>
            <a:ext cx="29445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subTitle" idx="1"/>
          </p:nvPr>
        </p:nvSpPr>
        <p:spPr>
          <a:xfrm>
            <a:off x="713225" y="197740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subTitle" idx="2"/>
          </p:nvPr>
        </p:nvSpPr>
        <p:spPr>
          <a:xfrm>
            <a:off x="3407700" y="197740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subTitle" idx="3"/>
          </p:nvPr>
        </p:nvSpPr>
        <p:spPr>
          <a:xfrm>
            <a:off x="713225" y="3623337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subTitle" idx="4"/>
          </p:nvPr>
        </p:nvSpPr>
        <p:spPr>
          <a:xfrm>
            <a:off x="3407700" y="3623337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subTitle" idx="5"/>
          </p:nvPr>
        </p:nvSpPr>
        <p:spPr>
          <a:xfrm>
            <a:off x="6102175" y="197740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ubTitle" idx="6"/>
          </p:nvPr>
        </p:nvSpPr>
        <p:spPr>
          <a:xfrm>
            <a:off x="6102175" y="3623337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7"/>
          </p:nvPr>
        </p:nvSpPr>
        <p:spPr>
          <a:xfrm>
            <a:off x="713225" y="1538538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subTitle" idx="8"/>
          </p:nvPr>
        </p:nvSpPr>
        <p:spPr>
          <a:xfrm>
            <a:off x="3407700" y="1538551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subTitle" idx="9"/>
          </p:nvPr>
        </p:nvSpPr>
        <p:spPr>
          <a:xfrm>
            <a:off x="6102300" y="1538551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ubTitle" idx="13"/>
          </p:nvPr>
        </p:nvSpPr>
        <p:spPr>
          <a:xfrm>
            <a:off x="713225" y="3184487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subTitle" idx="14"/>
          </p:nvPr>
        </p:nvSpPr>
        <p:spPr>
          <a:xfrm>
            <a:off x="3407702" y="3184487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ubTitle" idx="15"/>
          </p:nvPr>
        </p:nvSpPr>
        <p:spPr>
          <a:xfrm>
            <a:off x="6102175" y="3184487"/>
            <a:ext cx="2328600" cy="5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title" hasCustomPrompt="1"/>
          </p:nvPr>
        </p:nvSpPr>
        <p:spPr>
          <a:xfrm>
            <a:off x="3407700" y="633600"/>
            <a:ext cx="50232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6" name="Google Shape;146;p26"/>
          <p:cNvSpPr txBox="1">
            <a:spLocks noGrp="1"/>
          </p:cNvSpPr>
          <p:nvPr>
            <p:ph type="subTitle" idx="1"/>
          </p:nvPr>
        </p:nvSpPr>
        <p:spPr>
          <a:xfrm>
            <a:off x="3407700" y="1362456"/>
            <a:ext cx="5023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title" idx="2" hasCustomPrompt="1"/>
          </p:nvPr>
        </p:nvSpPr>
        <p:spPr>
          <a:xfrm>
            <a:off x="3407700" y="2070412"/>
            <a:ext cx="50232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26"/>
          <p:cNvSpPr txBox="1">
            <a:spLocks noGrp="1"/>
          </p:cNvSpPr>
          <p:nvPr>
            <p:ph type="subTitle" idx="3"/>
          </p:nvPr>
        </p:nvSpPr>
        <p:spPr>
          <a:xfrm>
            <a:off x="3407700" y="2801489"/>
            <a:ext cx="5023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title" idx="4" hasCustomPrompt="1"/>
          </p:nvPr>
        </p:nvSpPr>
        <p:spPr>
          <a:xfrm>
            <a:off x="3407700" y="3507199"/>
            <a:ext cx="50232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0" name="Google Shape;150;p26"/>
          <p:cNvSpPr txBox="1">
            <a:spLocks noGrp="1"/>
          </p:cNvSpPr>
          <p:nvPr>
            <p:ph type="subTitle" idx="5"/>
          </p:nvPr>
        </p:nvSpPr>
        <p:spPr>
          <a:xfrm>
            <a:off x="3407700" y="4238606"/>
            <a:ext cx="5023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7"/>
          <p:cNvSpPr txBox="1">
            <a:spLocks noGrp="1"/>
          </p:cNvSpPr>
          <p:nvPr>
            <p:ph type="title" hasCustomPrompt="1"/>
          </p:nvPr>
        </p:nvSpPr>
        <p:spPr>
          <a:xfrm>
            <a:off x="1191725" y="1792847"/>
            <a:ext cx="13716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4" name="Google Shape;154;p27"/>
          <p:cNvSpPr txBox="1">
            <a:spLocks noGrp="1"/>
          </p:cNvSpPr>
          <p:nvPr>
            <p:ph type="subTitle" idx="1"/>
          </p:nvPr>
        </p:nvSpPr>
        <p:spPr>
          <a:xfrm>
            <a:off x="713225" y="368735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subTitle" idx="2"/>
          </p:nvPr>
        </p:nvSpPr>
        <p:spPr>
          <a:xfrm>
            <a:off x="713225" y="2827250"/>
            <a:ext cx="2328600" cy="9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title" idx="3" hasCustomPrompt="1"/>
          </p:nvPr>
        </p:nvSpPr>
        <p:spPr>
          <a:xfrm>
            <a:off x="3886200" y="1792847"/>
            <a:ext cx="13716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" name="Google Shape;157;p27"/>
          <p:cNvSpPr txBox="1">
            <a:spLocks noGrp="1"/>
          </p:cNvSpPr>
          <p:nvPr>
            <p:ph type="subTitle" idx="4"/>
          </p:nvPr>
        </p:nvSpPr>
        <p:spPr>
          <a:xfrm>
            <a:off x="3407700" y="368735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subTitle" idx="5"/>
          </p:nvPr>
        </p:nvSpPr>
        <p:spPr>
          <a:xfrm>
            <a:off x="3411150" y="2827250"/>
            <a:ext cx="2321700" cy="9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title" idx="6" hasCustomPrompt="1"/>
          </p:nvPr>
        </p:nvSpPr>
        <p:spPr>
          <a:xfrm>
            <a:off x="6582075" y="1792847"/>
            <a:ext cx="13716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0" name="Google Shape;160;p27"/>
          <p:cNvSpPr txBox="1">
            <a:spLocks noGrp="1"/>
          </p:cNvSpPr>
          <p:nvPr>
            <p:ph type="subTitle" idx="7"/>
          </p:nvPr>
        </p:nvSpPr>
        <p:spPr>
          <a:xfrm>
            <a:off x="6103575" y="3687350"/>
            <a:ext cx="23286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ubTitle" idx="8"/>
          </p:nvPr>
        </p:nvSpPr>
        <p:spPr>
          <a:xfrm>
            <a:off x="6102075" y="2827250"/>
            <a:ext cx="2331600" cy="9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title" idx="9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2286000" y="539492"/>
            <a:ext cx="45720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ubTitle" idx="1"/>
          </p:nvPr>
        </p:nvSpPr>
        <p:spPr>
          <a:xfrm>
            <a:off x="2286000" y="1545336"/>
            <a:ext cx="4572000" cy="12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8"/>
          <p:cNvSpPr txBox="1"/>
          <p:nvPr/>
        </p:nvSpPr>
        <p:spPr>
          <a:xfrm>
            <a:off x="2057400" y="3502152"/>
            <a:ext cx="5029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CREDITS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 Black"/>
                <a:ea typeface="Lato Black"/>
                <a:cs typeface="Lato Black"/>
                <a:sym typeface="Lato Black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 Black"/>
                <a:ea typeface="Lato Black"/>
                <a:cs typeface="Lato Black"/>
                <a:sym typeface="Lato Black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 Black"/>
                <a:ea typeface="Lato Black"/>
                <a:cs typeface="Lato Black"/>
                <a:sym typeface="Lato Black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 </a:t>
            </a:r>
            <a:endParaRPr sz="1200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2786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/>
          <p:nvPr/>
        </p:nvSpPr>
        <p:spPr>
          <a:xfrm flipH="1">
            <a:off x="-713022" y="3679316"/>
            <a:ext cx="2636207" cy="2003556"/>
          </a:xfrm>
          <a:custGeom>
            <a:avLst/>
            <a:gdLst/>
            <a:ahLst/>
            <a:cxnLst/>
            <a:rect l="l" t="t" r="r" b="b"/>
            <a:pathLst>
              <a:path w="19738" h="14864" extrusionOk="0">
                <a:moveTo>
                  <a:pt x="12653" y="0"/>
                </a:moveTo>
                <a:cubicBezTo>
                  <a:pt x="11162" y="0"/>
                  <a:pt x="10092" y="914"/>
                  <a:pt x="8804" y="2030"/>
                </a:cubicBezTo>
                <a:cubicBezTo>
                  <a:pt x="6831" y="3738"/>
                  <a:pt x="6021" y="5677"/>
                  <a:pt x="2994" y="7242"/>
                </a:cubicBezTo>
                <a:cubicBezTo>
                  <a:pt x="299" y="8630"/>
                  <a:pt x="0" y="11691"/>
                  <a:pt x="2912" y="13685"/>
                </a:cubicBezTo>
                <a:cubicBezTo>
                  <a:pt x="4040" y="14456"/>
                  <a:pt x="5241" y="14864"/>
                  <a:pt x="6597" y="14864"/>
                </a:cubicBezTo>
                <a:cubicBezTo>
                  <a:pt x="8735" y="14864"/>
                  <a:pt x="11256" y="13850"/>
                  <a:pt x="14478" y="11644"/>
                </a:cubicBezTo>
                <a:cubicBezTo>
                  <a:pt x="19737" y="8031"/>
                  <a:pt x="18792" y="2724"/>
                  <a:pt x="15519" y="901"/>
                </a:cubicBezTo>
                <a:cubicBezTo>
                  <a:pt x="14376" y="264"/>
                  <a:pt x="13454" y="0"/>
                  <a:pt x="12653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" name="Google Shape;172;p30"/>
          <p:cNvGrpSpPr/>
          <p:nvPr/>
        </p:nvGrpSpPr>
        <p:grpSpPr>
          <a:xfrm>
            <a:off x="213894" y="3028762"/>
            <a:ext cx="1215560" cy="3399222"/>
            <a:chOff x="2277494" y="872037"/>
            <a:chExt cx="1215560" cy="3399222"/>
          </a:xfrm>
        </p:grpSpPr>
        <p:sp>
          <p:nvSpPr>
            <p:cNvPr id="173" name="Google Shape;173;p30"/>
            <p:cNvSpPr/>
            <p:nvPr/>
          </p:nvSpPr>
          <p:spPr>
            <a:xfrm>
              <a:off x="2840221" y="1176503"/>
              <a:ext cx="66669" cy="3094756"/>
            </a:xfrm>
            <a:custGeom>
              <a:avLst/>
              <a:gdLst/>
              <a:ahLst/>
              <a:cxnLst/>
              <a:rect l="l" t="t" r="r" b="b"/>
              <a:pathLst>
                <a:path w="640" h="29528" extrusionOk="0">
                  <a:moveTo>
                    <a:pt x="0" y="0"/>
                  </a:moveTo>
                  <a:lnTo>
                    <a:pt x="0" y="29528"/>
                  </a:lnTo>
                  <a:lnTo>
                    <a:pt x="640" y="2952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2840950" y="1826099"/>
              <a:ext cx="65940" cy="216847"/>
            </a:xfrm>
            <a:custGeom>
              <a:avLst/>
              <a:gdLst/>
              <a:ahLst/>
              <a:cxnLst/>
              <a:rect l="l" t="t" r="r" b="b"/>
              <a:pathLst>
                <a:path w="633" h="2069" extrusionOk="0">
                  <a:moveTo>
                    <a:pt x="0" y="0"/>
                  </a:moveTo>
                  <a:lnTo>
                    <a:pt x="0" y="2069"/>
                  </a:lnTo>
                  <a:lnTo>
                    <a:pt x="633" y="2069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2688549" y="4217702"/>
              <a:ext cx="370741" cy="53557"/>
            </a:xfrm>
            <a:custGeom>
              <a:avLst/>
              <a:gdLst/>
              <a:ahLst/>
              <a:cxnLst/>
              <a:rect l="l" t="t" r="r" b="b"/>
              <a:pathLst>
                <a:path w="3559" h="511" extrusionOk="0">
                  <a:moveTo>
                    <a:pt x="0" y="0"/>
                  </a:moveTo>
                  <a:lnTo>
                    <a:pt x="0" y="511"/>
                  </a:lnTo>
                  <a:lnTo>
                    <a:pt x="3559" y="511"/>
                  </a:lnTo>
                  <a:lnTo>
                    <a:pt x="35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2277494" y="872037"/>
              <a:ext cx="1215560" cy="1058975"/>
            </a:xfrm>
            <a:custGeom>
              <a:avLst/>
              <a:gdLst/>
              <a:ahLst/>
              <a:cxnLst/>
              <a:rect l="l" t="t" r="r" b="b"/>
              <a:pathLst>
                <a:path w="11669" h="10104" extrusionOk="0">
                  <a:moveTo>
                    <a:pt x="2919" y="0"/>
                  </a:moveTo>
                  <a:lnTo>
                    <a:pt x="0" y="5055"/>
                  </a:lnTo>
                  <a:lnTo>
                    <a:pt x="2919" y="10103"/>
                  </a:lnTo>
                  <a:lnTo>
                    <a:pt x="8750" y="10103"/>
                  </a:lnTo>
                  <a:lnTo>
                    <a:pt x="11668" y="5055"/>
                  </a:lnTo>
                  <a:lnTo>
                    <a:pt x="8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2310725" y="900544"/>
              <a:ext cx="1148266" cy="1001226"/>
            </a:xfrm>
            <a:custGeom>
              <a:avLst/>
              <a:gdLst/>
              <a:ahLst/>
              <a:cxnLst/>
              <a:rect l="l" t="t" r="r" b="b"/>
              <a:pathLst>
                <a:path w="11023" h="9553" extrusionOk="0">
                  <a:moveTo>
                    <a:pt x="8138" y="232"/>
                  </a:moveTo>
                  <a:lnTo>
                    <a:pt x="10764" y="4776"/>
                  </a:lnTo>
                  <a:lnTo>
                    <a:pt x="8138" y="9328"/>
                  </a:lnTo>
                  <a:lnTo>
                    <a:pt x="2892" y="9328"/>
                  </a:lnTo>
                  <a:lnTo>
                    <a:pt x="266" y="4776"/>
                  </a:lnTo>
                  <a:lnTo>
                    <a:pt x="2892" y="232"/>
                  </a:lnTo>
                  <a:close/>
                  <a:moveTo>
                    <a:pt x="2756" y="0"/>
                  </a:moveTo>
                  <a:lnTo>
                    <a:pt x="35" y="4722"/>
                  </a:lnTo>
                  <a:lnTo>
                    <a:pt x="1" y="4776"/>
                  </a:lnTo>
                  <a:lnTo>
                    <a:pt x="2756" y="9553"/>
                  </a:lnTo>
                  <a:lnTo>
                    <a:pt x="8274" y="9553"/>
                  </a:lnTo>
                  <a:lnTo>
                    <a:pt x="10996" y="4831"/>
                  </a:lnTo>
                  <a:lnTo>
                    <a:pt x="11023" y="4776"/>
                  </a:lnTo>
                  <a:lnTo>
                    <a:pt x="82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2821783" y="1046017"/>
              <a:ext cx="126983" cy="555585"/>
            </a:xfrm>
            <a:custGeom>
              <a:avLst/>
              <a:gdLst/>
              <a:ahLst/>
              <a:cxnLst/>
              <a:rect l="l" t="t" r="r" b="b"/>
              <a:pathLst>
                <a:path w="1219" h="5301" extrusionOk="0">
                  <a:moveTo>
                    <a:pt x="592" y="0"/>
                  </a:moveTo>
                  <a:cubicBezTo>
                    <a:pt x="170" y="0"/>
                    <a:pt x="0" y="245"/>
                    <a:pt x="0" y="463"/>
                  </a:cubicBezTo>
                  <a:lnTo>
                    <a:pt x="198" y="4906"/>
                  </a:lnTo>
                  <a:cubicBezTo>
                    <a:pt x="198" y="5123"/>
                    <a:pt x="375" y="5300"/>
                    <a:pt x="592" y="5300"/>
                  </a:cubicBezTo>
                  <a:cubicBezTo>
                    <a:pt x="596" y="5300"/>
                    <a:pt x="600" y="5300"/>
                    <a:pt x="604" y="5300"/>
                  </a:cubicBezTo>
                  <a:cubicBezTo>
                    <a:pt x="817" y="5300"/>
                    <a:pt x="994" y="5119"/>
                    <a:pt x="994" y="4906"/>
                  </a:cubicBezTo>
                  <a:lnTo>
                    <a:pt x="1218" y="463"/>
                  </a:lnTo>
                  <a:cubicBezTo>
                    <a:pt x="1218" y="245"/>
                    <a:pt x="1021" y="0"/>
                    <a:pt x="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2836679" y="1643525"/>
              <a:ext cx="93649" cy="94222"/>
            </a:xfrm>
            <a:custGeom>
              <a:avLst/>
              <a:gdLst/>
              <a:ahLst/>
              <a:cxnLst/>
              <a:rect l="l" t="t" r="r" b="b"/>
              <a:pathLst>
                <a:path w="899" h="899" extrusionOk="0">
                  <a:moveTo>
                    <a:pt x="449" y="1"/>
                  </a:moveTo>
                  <a:cubicBezTo>
                    <a:pt x="204" y="1"/>
                    <a:pt x="0" y="205"/>
                    <a:pt x="0" y="450"/>
                  </a:cubicBezTo>
                  <a:cubicBezTo>
                    <a:pt x="0" y="695"/>
                    <a:pt x="204" y="892"/>
                    <a:pt x="449" y="899"/>
                  </a:cubicBezTo>
                  <a:cubicBezTo>
                    <a:pt x="694" y="899"/>
                    <a:pt x="898" y="695"/>
                    <a:pt x="898" y="450"/>
                  </a:cubicBezTo>
                  <a:cubicBezTo>
                    <a:pt x="898" y="205"/>
                    <a:pt x="694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13225" y="1362450"/>
            <a:ext cx="77175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4754829" y="3621023"/>
            <a:ext cx="2469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1920125" y="3621023"/>
            <a:ext cx="2469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4754827" y="3187226"/>
            <a:ext cx="2469000" cy="50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1920125" y="3184475"/>
            <a:ext cx="2469000" cy="50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36759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713225" y="1911101"/>
            <a:ext cx="3675900" cy="2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713225" y="704106"/>
            <a:ext cx="77175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182850" y="180600"/>
            <a:ext cx="8778300" cy="4782300"/>
          </a:xfrm>
          <a:prstGeom prst="roundRect">
            <a:avLst>
              <a:gd name="adj" fmla="val 385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858775" y="1338544"/>
            <a:ext cx="4572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3858775" y="3073556"/>
            <a:ext cx="45720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>
            <a:spLocks noGrp="1"/>
          </p:cNvSpPr>
          <p:nvPr>
            <p:ph type="pic" idx="2"/>
          </p:nvPr>
        </p:nvSpPr>
        <p:spPr>
          <a:xfrm>
            <a:off x="-25" y="-13725"/>
            <a:ext cx="9144000" cy="51573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713225" y="4055300"/>
            <a:ext cx="7717500" cy="548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unito"/>
              <a:buNone/>
              <a:defRPr sz="34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21.xml"/><Relationship Id="rId5" Type="http://schemas.openxmlformats.org/officeDocument/2006/relationships/slide" Target="slide14.xml"/><Relationship Id="rId4" Type="http://schemas.openxmlformats.org/officeDocument/2006/relationships/slide" Target="slide13.xml"/><Relationship Id="rId9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slide" Target="slide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27.xml"/><Relationship Id="rId5" Type="http://schemas.openxmlformats.org/officeDocument/2006/relationships/slide" Target="slide26.xml"/><Relationship Id="rId4" Type="http://schemas.openxmlformats.org/officeDocument/2006/relationships/slide" Target="slide24.xml"/><Relationship Id="rId9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" Target="slide2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slide" Target="slide31.xml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3.xm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8.xml"/><Relationship Id="rId5" Type="http://schemas.openxmlformats.org/officeDocument/2006/relationships/slide" Target="slide12.xml"/><Relationship Id="rId10" Type="http://schemas.openxmlformats.org/officeDocument/2006/relationships/image" Target="../media/image4.svg"/><Relationship Id="rId4" Type="http://schemas.openxmlformats.org/officeDocument/2006/relationships/slide" Target="slide4.xml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" Target="slide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/>
          <p:nvPr/>
        </p:nvSpPr>
        <p:spPr>
          <a:xfrm>
            <a:off x="7669882" y="2926625"/>
            <a:ext cx="183000" cy="183000"/>
          </a:xfrm>
          <a:prstGeom prst="donut">
            <a:avLst>
              <a:gd name="adj" fmla="val 171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1"/>
          <p:cNvSpPr/>
          <p:nvPr/>
        </p:nvSpPr>
        <p:spPr>
          <a:xfrm>
            <a:off x="1765800" y="2581763"/>
            <a:ext cx="183000" cy="183000"/>
          </a:xfrm>
          <a:prstGeom prst="bentArrow">
            <a:avLst>
              <a:gd name="adj1" fmla="val 17391"/>
              <a:gd name="adj2" fmla="val 25000"/>
              <a:gd name="adj3" fmla="val 25000"/>
              <a:gd name="adj4" fmla="val 437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31"/>
          <p:cNvGrpSpPr/>
          <p:nvPr/>
        </p:nvGrpSpPr>
        <p:grpSpPr>
          <a:xfrm>
            <a:off x="956182" y="2968069"/>
            <a:ext cx="182878" cy="182886"/>
            <a:chOff x="769861" y="772165"/>
            <a:chExt cx="148500" cy="149100"/>
          </a:xfrm>
        </p:grpSpPr>
        <p:sp>
          <p:nvSpPr>
            <p:cNvPr id="188" name="Google Shape;188;p31"/>
            <p:cNvSpPr/>
            <p:nvPr/>
          </p:nvSpPr>
          <p:spPr>
            <a:xfrm rot="2703983">
              <a:off x="752576" y="833032"/>
              <a:ext cx="183070" cy="2736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1"/>
            <p:cNvSpPr/>
            <p:nvPr/>
          </p:nvSpPr>
          <p:spPr>
            <a:xfrm rot="-2703983" flipH="1">
              <a:off x="752576" y="833032"/>
              <a:ext cx="183070" cy="2736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" name="Google Shape;190;p31"/>
          <p:cNvSpPr/>
          <p:nvPr/>
        </p:nvSpPr>
        <p:spPr>
          <a:xfrm>
            <a:off x="8020764" y="3396913"/>
            <a:ext cx="183000" cy="183000"/>
          </a:xfrm>
          <a:prstGeom prst="uturnArrow">
            <a:avLst>
              <a:gd name="adj1" fmla="val 17391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1"/>
          <p:cNvSpPr/>
          <p:nvPr/>
        </p:nvSpPr>
        <p:spPr>
          <a:xfrm>
            <a:off x="1428621" y="3517175"/>
            <a:ext cx="183000" cy="183000"/>
          </a:xfrm>
          <a:prstGeom prst="noSmoking">
            <a:avLst>
              <a:gd name="adj" fmla="val 187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1"/>
          <p:cNvSpPr/>
          <p:nvPr/>
        </p:nvSpPr>
        <p:spPr>
          <a:xfrm>
            <a:off x="7298503" y="3690875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31"/>
          <p:cNvGrpSpPr/>
          <p:nvPr/>
        </p:nvGrpSpPr>
        <p:grpSpPr>
          <a:xfrm>
            <a:off x="1875804" y="2075688"/>
            <a:ext cx="5392393" cy="2527816"/>
            <a:chOff x="1876104" y="2075688"/>
            <a:chExt cx="5392393" cy="2527816"/>
          </a:xfrm>
        </p:grpSpPr>
        <p:sp>
          <p:nvSpPr>
            <p:cNvPr id="194" name="Google Shape;194;p31"/>
            <p:cNvSpPr/>
            <p:nvPr/>
          </p:nvSpPr>
          <p:spPr>
            <a:xfrm>
              <a:off x="2748160" y="2145497"/>
              <a:ext cx="4005114" cy="1545378"/>
            </a:xfrm>
            <a:custGeom>
              <a:avLst/>
              <a:gdLst/>
              <a:ahLst/>
              <a:cxnLst/>
              <a:rect l="l" t="t" r="r" b="b"/>
              <a:pathLst>
                <a:path w="18316" h="10199" extrusionOk="0">
                  <a:moveTo>
                    <a:pt x="10467" y="0"/>
                  </a:moveTo>
                  <a:cubicBezTo>
                    <a:pt x="7754" y="0"/>
                    <a:pt x="7172" y="1787"/>
                    <a:pt x="5375" y="2090"/>
                  </a:cubicBezTo>
                  <a:cubicBezTo>
                    <a:pt x="3334" y="2430"/>
                    <a:pt x="0" y="1675"/>
                    <a:pt x="123" y="4607"/>
                  </a:cubicBezTo>
                  <a:cubicBezTo>
                    <a:pt x="226" y="6955"/>
                    <a:pt x="3127" y="10198"/>
                    <a:pt x="7766" y="10198"/>
                  </a:cubicBezTo>
                  <a:cubicBezTo>
                    <a:pt x="8919" y="10198"/>
                    <a:pt x="10180" y="9998"/>
                    <a:pt x="11533" y="9533"/>
                  </a:cubicBezTo>
                  <a:cubicBezTo>
                    <a:pt x="18316" y="7192"/>
                    <a:pt x="15309" y="443"/>
                    <a:pt x="11152" y="35"/>
                  </a:cubicBezTo>
                  <a:cubicBezTo>
                    <a:pt x="10909" y="11"/>
                    <a:pt x="10681" y="0"/>
                    <a:pt x="10467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" name="Google Shape;195;p31"/>
            <p:cNvGrpSpPr/>
            <p:nvPr/>
          </p:nvGrpSpPr>
          <p:grpSpPr>
            <a:xfrm>
              <a:off x="1876104" y="3813928"/>
              <a:ext cx="5392393" cy="789575"/>
              <a:chOff x="1523015" y="3857728"/>
              <a:chExt cx="6097922" cy="892882"/>
            </a:xfrm>
          </p:grpSpPr>
          <p:sp>
            <p:nvSpPr>
              <p:cNvPr id="196" name="Google Shape;196;p31"/>
              <p:cNvSpPr/>
              <p:nvPr/>
            </p:nvSpPr>
            <p:spPr>
              <a:xfrm>
                <a:off x="1523015" y="3857728"/>
                <a:ext cx="1790049" cy="892882"/>
              </a:xfrm>
              <a:custGeom>
                <a:avLst/>
                <a:gdLst/>
                <a:ahLst/>
                <a:cxnLst/>
                <a:rect l="l" t="t" r="r" b="b"/>
                <a:pathLst>
                  <a:path w="22139" h="11043" extrusionOk="0">
                    <a:moveTo>
                      <a:pt x="16859" y="1"/>
                    </a:moveTo>
                    <a:lnTo>
                      <a:pt x="0" y="11043"/>
                    </a:lnTo>
                    <a:lnTo>
                      <a:pt x="9552" y="11043"/>
                    </a:lnTo>
                    <a:lnTo>
                      <a:pt x="2213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1"/>
              <p:cNvSpPr/>
              <p:nvPr/>
            </p:nvSpPr>
            <p:spPr>
              <a:xfrm>
                <a:off x="2854777" y="3857728"/>
                <a:ext cx="1194875" cy="892882"/>
              </a:xfrm>
              <a:custGeom>
                <a:avLst/>
                <a:gdLst/>
                <a:ahLst/>
                <a:cxnLst/>
                <a:rect l="l" t="t" r="r" b="b"/>
                <a:pathLst>
                  <a:path w="14778" h="11043" extrusionOk="0">
                    <a:moveTo>
                      <a:pt x="9498" y="1"/>
                    </a:moveTo>
                    <a:lnTo>
                      <a:pt x="1" y="11043"/>
                    </a:lnTo>
                    <a:lnTo>
                      <a:pt x="9546" y="11043"/>
                    </a:lnTo>
                    <a:lnTo>
                      <a:pt x="1477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1"/>
              <p:cNvSpPr/>
              <p:nvPr/>
            </p:nvSpPr>
            <p:spPr>
              <a:xfrm>
                <a:off x="4186055" y="3857728"/>
                <a:ext cx="772408" cy="892882"/>
              </a:xfrm>
              <a:custGeom>
                <a:avLst/>
                <a:gdLst/>
                <a:ahLst/>
                <a:cxnLst/>
                <a:rect l="l" t="t" r="r" b="b"/>
                <a:pathLst>
                  <a:path w="9553" h="11043" extrusionOk="0">
                    <a:moveTo>
                      <a:pt x="2136" y="1"/>
                    </a:moveTo>
                    <a:lnTo>
                      <a:pt x="0" y="11043"/>
                    </a:lnTo>
                    <a:lnTo>
                      <a:pt x="9552" y="11043"/>
                    </a:lnTo>
                    <a:lnTo>
                      <a:pt x="741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1"/>
              <p:cNvSpPr/>
              <p:nvPr/>
            </p:nvSpPr>
            <p:spPr>
              <a:xfrm>
                <a:off x="5094784" y="3857728"/>
                <a:ext cx="1194875" cy="892882"/>
              </a:xfrm>
              <a:custGeom>
                <a:avLst/>
                <a:gdLst/>
                <a:ahLst/>
                <a:cxnLst/>
                <a:rect l="l" t="t" r="r" b="b"/>
                <a:pathLst>
                  <a:path w="14778" h="11043" extrusionOk="0">
                    <a:moveTo>
                      <a:pt x="1" y="1"/>
                    </a:moveTo>
                    <a:lnTo>
                      <a:pt x="5226" y="11043"/>
                    </a:lnTo>
                    <a:lnTo>
                      <a:pt x="14778" y="11043"/>
                    </a:lnTo>
                    <a:lnTo>
                      <a:pt x="52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1"/>
              <p:cNvSpPr/>
              <p:nvPr/>
            </p:nvSpPr>
            <p:spPr>
              <a:xfrm>
                <a:off x="5830807" y="3857728"/>
                <a:ext cx="1790130" cy="892882"/>
              </a:xfrm>
              <a:custGeom>
                <a:avLst/>
                <a:gdLst/>
                <a:ahLst/>
                <a:cxnLst/>
                <a:rect l="l" t="t" r="r" b="b"/>
                <a:pathLst>
                  <a:path w="22140" h="11043" extrusionOk="0">
                    <a:moveTo>
                      <a:pt x="1" y="1"/>
                    </a:moveTo>
                    <a:lnTo>
                      <a:pt x="12587" y="11043"/>
                    </a:lnTo>
                    <a:lnTo>
                      <a:pt x="22140" y="11043"/>
                    </a:lnTo>
                    <a:lnTo>
                      <a:pt x="52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" name="Google Shape;201;p31"/>
            <p:cNvGrpSpPr/>
            <p:nvPr/>
          </p:nvGrpSpPr>
          <p:grpSpPr>
            <a:xfrm>
              <a:off x="2040942" y="2075688"/>
              <a:ext cx="5061200" cy="2438102"/>
              <a:chOff x="2187481" y="2176012"/>
              <a:chExt cx="5061200" cy="2438102"/>
            </a:xfrm>
          </p:grpSpPr>
          <p:grpSp>
            <p:nvGrpSpPr>
              <p:cNvPr id="202" name="Google Shape;202;p31"/>
              <p:cNvGrpSpPr/>
              <p:nvPr/>
            </p:nvGrpSpPr>
            <p:grpSpPr>
              <a:xfrm>
                <a:off x="2187481" y="2373298"/>
                <a:ext cx="1197786" cy="2223674"/>
                <a:chOff x="2187481" y="2373298"/>
                <a:chExt cx="1197786" cy="2223674"/>
              </a:xfrm>
            </p:grpSpPr>
            <p:sp>
              <p:nvSpPr>
                <p:cNvPr id="203" name="Google Shape;203;p31"/>
                <p:cNvSpPr/>
                <p:nvPr/>
              </p:nvSpPr>
              <p:spPr>
                <a:xfrm>
                  <a:off x="2713928" y="2373298"/>
                  <a:ext cx="413250" cy="415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1" h="5145" extrusionOk="0">
                      <a:moveTo>
                        <a:pt x="2534" y="1"/>
                      </a:moveTo>
                      <a:cubicBezTo>
                        <a:pt x="2453" y="1"/>
                        <a:pt x="2371" y="5"/>
                        <a:pt x="2287" y="15"/>
                      </a:cubicBezTo>
                      <a:cubicBezTo>
                        <a:pt x="1579" y="97"/>
                        <a:pt x="1103" y="328"/>
                        <a:pt x="817" y="580"/>
                      </a:cubicBezTo>
                      <a:cubicBezTo>
                        <a:pt x="552" y="811"/>
                        <a:pt x="348" y="1104"/>
                        <a:pt x="225" y="1430"/>
                      </a:cubicBezTo>
                      <a:cubicBezTo>
                        <a:pt x="116" y="1757"/>
                        <a:pt x="76" y="2104"/>
                        <a:pt x="110" y="2451"/>
                      </a:cubicBezTo>
                      <a:cubicBezTo>
                        <a:pt x="144" y="2716"/>
                        <a:pt x="164" y="2988"/>
                        <a:pt x="164" y="3260"/>
                      </a:cubicBezTo>
                      <a:cubicBezTo>
                        <a:pt x="144" y="3526"/>
                        <a:pt x="1" y="3811"/>
                        <a:pt x="8" y="4322"/>
                      </a:cubicBezTo>
                      <a:cubicBezTo>
                        <a:pt x="14" y="4866"/>
                        <a:pt x="164" y="5145"/>
                        <a:pt x="164" y="5145"/>
                      </a:cubicBezTo>
                      <a:cubicBezTo>
                        <a:pt x="164" y="5145"/>
                        <a:pt x="382" y="5125"/>
                        <a:pt x="531" y="5118"/>
                      </a:cubicBezTo>
                      <a:lnTo>
                        <a:pt x="559" y="4832"/>
                      </a:lnTo>
                      <a:lnTo>
                        <a:pt x="620" y="5104"/>
                      </a:lnTo>
                      <a:cubicBezTo>
                        <a:pt x="1076" y="5070"/>
                        <a:pt x="1851" y="5016"/>
                        <a:pt x="2124" y="4948"/>
                      </a:cubicBezTo>
                      <a:lnTo>
                        <a:pt x="4967" y="4628"/>
                      </a:lnTo>
                      <a:cubicBezTo>
                        <a:pt x="5110" y="4478"/>
                        <a:pt x="5083" y="3886"/>
                        <a:pt x="5022" y="3703"/>
                      </a:cubicBezTo>
                      <a:cubicBezTo>
                        <a:pt x="4961" y="3512"/>
                        <a:pt x="4845" y="3342"/>
                        <a:pt x="4791" y="3158"/>
                      </a:cubicBezTo>
                      <a:cubicBezTo>
                        <a:pt x="4675" y="2716"/>
                        <a:pt x="4886" y="2247"/>
                        <a:pt x="4777" y="1804"/>
                      </a:cubicBezTo>
                      <a:cubicBezTo>
                        <a:pt x="4668" y="1362"/>
                        <a:pt x="4389" y="770"/>
                        <a:pt x="3988" y="491"/>
                      </a:cubicBezTo>
                      <a:cubicBezTo>
                        <a:pt x="3652" y="251"/>
                        <a:pt x="3136" y="1"/>
                        <a:pt x="2534" y="1"/>
                      </a:cubicBezTo>
                      <a:close/>
                    </a:path>
                  </a:pathLst>
                </a:custGeom>
                <a:solidFill>
                  <a:srgbClr val="5E3D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31"/>
                <p:cNvSpPr/>
                <p:nvPr/>
              </p:nvSpPr>
              <p:spPr>
                <a:xfrm>
                  <a:off x="2816290" y="2736984"/>
                  <a:ext cx="216772" cy="250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1" h="3097" extrusionOk="0">
                      <a:moveTo>
                        <a:pt x="429" y="1"/>
                      </a:moveTo>
                      <a:lnTo>
                        <a:pt x="565" y="973"/>
                      </a:lnTo>
                      <a:lnTo>
                        <a:pt x="0" y="1103"/>
                      </a:lnTo>
                      <a:lnTo>
                        <a:pt x="490" y="2525"/>
                      </a:lnTo>
                      <a:lnTo>
                        <a:pt x="2211" y="3096"/>
                      </a:lnTo>
                      <a:lnTo>
                        <a:pt x="2681" y="967"/>
                      </a:lnTo>
                      <a:lnTo>
                        <a:pt x="2082" y="878"/>
                      </a:lnTo>
                      <a:lnTo>
                        <a:pt x="1919" y="35"/>
                      </a:lnTo>
                      <a:lnTo>
                        <a:pt x="429" y="1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31"/>
                <p:cNvSpPr/>
                <p:nvPr/>
              </p:nvSpPr>
              <p:spPr>
                <a:xfrm>
                  <a:off x="2787102" y="2417040"/>
                  <a:ext cx="289461" cy="378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0" h="4681" extrusionOk="0">
                      <a:moveTo>
                        <a:pt x="1793" y="0"/>
                      </a:moveTo>
                      <a:cubicBezTo>
                        <a:pt x="1710" y="0"/>
                        <a:pt x="1621" y="4"/>
                        <a:pt x="1525" y="12"/>
                      </a:cubicBezTo>
                      <a:cubicBezTo>
                        <a:pt x="899" y="66"/>
                        <a:pt x="484" y="406"/>
                        <a:pt x="239" y="923"/>
                      </a:cubicBezTo>
                      <a:cubicBezTo>
                        <a:pt x="1" y="1440"/>
                        <a:pt x="198" y="2155"/>
                        <a:pt x="307" y="2665"/>
                      </a:cubicBezTo>
                      <a:cubicBezTo>
                        <a:pt x="416" y="3162"/>
                        <a:pt x="572" y="3753"/>
                        <a:pt x="899" y="4073"/>
                      </a:cubicBezTo>
                      <a:cubicBezTo>
                        <a:pt x="1230" y="4405"/>
                        <a:pt x="1612" y="4681"/>
                        <a:pt x="2209" y="4681"/>
                      </a:cubicBezTo>
                      <a:cubicBezTo>
                        <a:pt x="2237" y="4681"/>
                        <a:pt x="2265" y="4680"/>
                        <a:pt x="2293" y="4679"/>
                      </a:cubicBezTo>
                      <a:cubicBezTo>
                        <a:pt x="2940" y="4645"/>
                        <a:pt x="3266" y="4162"/>
                        <a:pt x="3416" y="3719"/>
                      </a:cubicBezTo>
                      <a:cubicBezTo>
                        <a:pt x="3566" y="3264"/>
                        <a:pt x="3579" y="2434"/>
                        <a:pt x="3579" y="1998"/>
                      </a:cubicBezTo>
                      <a:cubicBezTo>
                        <a:pt x="3573" y="1570"/>
                        <a:pt x="3579" y="814"/>
                        <a:pt x="2960" y="393"/>
                      </a:cubicBezTo>
                      <a:cubicBezTo>
                        <a:pt x="2557" y="116"/>
                        <a:pt x="2256" y="0"/>
                        <a:pt x="1793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31"/>
                <p:cNvSpPr/>
                <p:nvPr/>
              </p:nvSpPr>
              <p:spPr>
                <a:xfrm>
                  <a:off x="3046727" y="2584572"/>
                  <a:ext cx="18273" cy="3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" h="430" extrusionOk="0">
                      <a:moveTo>
                        <a:pt x="116" y="1"/>
                      </a:moveTo>
                      <a:cubicBezTo>
                        <a:pt x="114" y="1"/>
                        <a:pt x="112" y="1"/>
                        <a:pt x="110" y="1"/>
                      </a:cubicBezTo>
                      <a:cubicBezTo>
                        <a:pt x="49" y="1"/>
                        <a:pt x="1" y="96"/>
                        <a:pt x="8" y="219"/>
                      </a:cubicBezTo>
                      <a:cubicBezTo>
                        <a:pt x="8" y="334"/>
                        <a:pt x="62" y="430"/>
                        <a:pt x="123" y="430"/>
                      </a:cubicBezTo>
                      <a:cubicBezTo>
                        <a:pt x="185" y="423"/>
                        <a:pt x="225" y="328"/>
                        <a:pt x="225" y="212"/>
                      </a:cubicBezTo>
                      <a:cubicBezTo>
                        <a:pt x="225" y="100"/>
                        <a:pt x="174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31"/>
                <p:cNvSpPr/>
                <p:nvPr/>
              </p:nvSpPr>
              <p:spPr>
                <a:xfrm>
                  <a:off x="2945577" y="2587402"/>
                  <a:ext cx="17626" cy="34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429" extrusionOk="0">
                      <a:moveTo>
                        <a:pt x="102" y="0"/>
                      </a:moveTo>
                      <a:cubicBezTo>
                        <a:pt x="41" y="7"/>
                        <a:pt x="0" y="102"/>
                        <a:pt x="0" y="218"/>
                      </a:cubicBezTo>
                      <a:cubicBezTo>
                        <a:pt x="7" y="340"/>
                        <a:pt x="55" y="429"/>
                        <a:pt x="116" y="429"/>
                      </a:cubicBezTo>
                      <a:cubicBezTo>
                        <a:pt x="177" y="429"/>
                        <a:pt x="218" y="333"/>
                        <a:pt x="218" y="211"/>
                      </a:cubicBezTo>
                      <a:cubicBezTo>
                        <a:pt x="218" y="95"/>
                        <a:pt x="163" y="0"/>
                        <a:pt x="1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31"/>
                <p:cNvSpPr/>
                <p:nvPr/>
              </p:nvSpPr>
              <p:spPr>
                <a:xfrm>
                  <a:off x="2903775" y="2779675"/>
                  <a:ext cx="59428" cy="17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" h="221" extrusionOk="0">
                      <a:moveTo>
                        <a:pt x="36" y="1"/>
                      </a:moveTo>
                      <a:cubicBezTo>
                        <a:pt x="24" y="1"/>
                        <a:pt x="12" y="7"/>
                        <a:pt x="7" y="17"/>
                      </a:cubicBezTo>
                      <a:cubicBezTo>
                        <a:pt x="0" y="30"/>
                        <a:pt x="7" y="51"/>
                        <a:pt x="20" y="58"/>
                      </a:cubicBezTo>
                      <a:cubicBezTo>
                        <a:pt x="238" y="153"/>
                        <a:pt x="469" y="207"/>
                        <a:pt x="701" y="221"/>
                      </a:cubicBezTo>
                      <a:cubicBezTo>
                        <a:pt x="721" y="221"/>
                        <a:pt x="735" y="207"/>
                        <a:pt x="735" y="194"/>
                      </a:cubicBezTo>
                      <a:cubicBezTo>
                        <a:pt x="735" y="173"/>
                        <a:pt x="721" y="160"/>
                        <a:pt x="708" y="160"/>
                      </a:cubicBezTo>
                      <a:cubicBezTo>
                        <a:pt x="476" y="153"/>
                        <a:pt x="252" y="99"/>
                        <a:pt x="48" y="3"/>
                      </a:cubicBezTo>
                      <a:cubicBezTo>
                        <a:pt x="44" y="1"/>
                        <a:pt x="40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31"/>
                <p:cNvSpPr/>
                <p:nvPr/>
              </p:nvSpPr>
              <p:spPr>
                <a:xfrm>
                  <a:off x="2902158" y="2546408"/>
                  <a:ext cx="69454" cy="21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9" h="263" extrusionOk="0">
                      <a:moveTo>
                        <a:pt x="615" y="1"/>
                      </a:moveTo>
                      <a:cubicBezTo>
                        <a:pt x="592" y="1"/>
                        <a:pt x="568" y="2"/>
                        <a:pt x="544" y="4"/>
                      </a:cubicBezTo>
                      <a:cubicBezTo>
                        <a:pt x="387" y="4"/>
                        <a:pt x="231" y="51"/>
                        <a:pt x="102" y="140"/>
                      </a:cubicBezTo>
                      <a:cubicBezTo>
                        <a:pt x="1" y="213"/>
                        <a:pt x="6" y="262"/>
                        <a:pt x="76" y="262"/>
                      </a:cubicBezTo>
                      <a:cubicBezTo>
                        <a:pt x="91" y="262"/>
                        <a:pt x="109" y="260"/>
                        <a:pt x="129" y="255"/>
                      </a:cubicBezTo>
                      <a:cubicBezTo>
                        <a:pt x="258" y="228"/>
                        <a:pt x="394" y="208"/>
                        <a:pt x="523" y="201"/>
                      </a:cubicBezTo>
                      <a:cubicBezTo>
                        <a:pt x="540" y="200"/>
                        <a:pt x="556" y="200"/>
                        <a:pt x="571" y="200"/>
                      </a:cubicBezTo>
                      <a:cubicBezTo>
                        <a:pt x="606" y="200"/>
                        <a:pt x="639" y="201"/>
                        <a:pt x="669" y="201"/>
                      </a:cubicBezTo>
                      <a:cubicBezTo>
                        <a:pt x="748" y="201"/>
                        <a:pt x="808" y="192"/>
                        <a:pt x="830" y="126"/>
                      </a:cubicBezTo>
                      <a:cubicBezTo>
                        <a:pt x="859" y="38"/>
                        <a:pt x="757" y="1"/>
                        <a:pt x="615" y="1"/>
                      </a:cubicBezTo>
                      <a:close/>
                    </a:path>
                  </a:pathLst>
                </a:custGeom>
                <a:solidFill>
                  <a:srgbClr val="5E3D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" name="Google Shape;210;p31"/>
                <p:cNvSpPr/>
                <p:nvPr/>
              </p:nvSpPr>
              <p:spPr>
                <a:xfrm>
                  <a:off x="3030799" y="2543255"/>
                  <a:ext cx="70829" cy="19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37" extrusionOk="0">
                      <a:moveTo>
                        <a:pt x="347" y="1"/>
                      </a:moveTo>
                      <a:cubicBezTo>
                        <a:pt x="336" y="1"/>
                        <a:pt x="325" y="1"/>
                        <a:pt x="314" y="2"/>
                      </a:cubicBezTo>
                      <a:cubicBezTo>
                        <a:pt x="137" y="2"/>
                        <a:pt x="1" y="43"/>
                        <a:pt x="41" y="138"/>
                      </a:cubicBezTo>
                      <a:cubicBezTo>
                        <a:pt x="64" y="194"/>
                        <a:pt x="110" y="207"/>
                        <a:pt x="172" y="207"/>
                      </a:cubicBezTo>
                      <a:cubicBezTo>
                        <a:pt x="221" y="207"/>
                        <a:pt x="281" y="199"/>
                        <a:pt x="348" y="199"/>
                      </a:cubicBezTo>
                      <a:cubicBezTo>
                        <a:pt x="484" y="199"/>
                        <a:pt x="613" y="213"/>
                        <a:pt x="742" y="233"/>
                      </a:cubicBezTo>
                      <a:cubicBezTo>
                        <a:pt x="757" y="236"/>
                        <a:pt x="771" y="237"/>
                        <a:pt x="783" y="237"/>
                      </a:cubicBezTo>
                      <a:cubicBezTo>
                        <a:pt x="864" y="237"/>
                        <a:pt x="876" y="181"/>
                        <a:pt x="769" y="111"/>
                      </a:cubicBezTo>
                      <a:cubicBezTo>
                        <a:pt x="637" y="41"/>
                        <a:pt x="493" y="1"/>
                        <a:pt x="347" y="1"/>
                      </a:cubicBezTo>
                      <a:close/>
                    </a:path>
                  </a:pathLst>
                </a:custGeom>
                <a:solidFill>
                  <a:srgbClr val="5E3D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211;p31"/>
                <p:cNvSpPr/>
                <p:nvPr/>
              </p:nvSpPr>
              <p:spPr>
                <a:xfrm>
                  <a:off x="3004925" y="2619825"/>
                  <a:ext cx="31453" cy="53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661" extrusionOk="0">
                      <a:moveTo>
                        <a:pt x="69" y="0"/>
                      </a:moveTo>
                      <a:cubicBezTo>
                        <a:pt x="49" y="0"/>
                        <a:pt x="35" y="7"/>
                        <a:pt x="35" y="28"/>
                      </a:cubicBezTo>
                      <a:cubicBezTo>
                        <a:pt x="35" y="41"/>
                        <a:pt x="49" y="55"/>
                        <a:pt x="62" y="55"/>
                      </a:cubicBezTo>
                      <a:cubicBezTo>
                        <a:pt x="212" y="68"/>
                        <a:pt x="327" y="198"/>
                        <a:pt x="321" y="347"/>
                      </a:cubicBezTo>
                      <a:cubicBezTo>
                        <a:pt x="308" y="489"/>
                        <a:pt x="191" y="600"/>
                        <a:pt x="52" y="600"/>
                      </a:cubicBezTo>
                      <a:cubicBezTo>
                        <a:pt x="44" y="600"/>
                        <a:pt x="36" y="600"/>
                        <a:pt x="28" y="599"/>
                      </a:cubicBezTo>
                      <a:cubicBezTo>
                        <a:pt x="14" y="599"/>
                        <a:pt x="1" y="613"/>
                        <a:pt x="1" y="626"/>
                      </a:cubicBezTo>
                      <a:cubicBezTo>
                        <a:pt x="1" y="640"/>
                        <a:pt x="8" y="654"/>
                        <a:pt x="28" y="660"/>
                      </a:cubicBezTo>
                      <a:lnTo>
                        <a:pt x="49" y="660"/>
                      </a:lnTo>
                      <a:lnTo>
                        <a:pt x="49" y="654"/>
                      </a:lnTo>
                      <a:cubicBezTo>
                        <a:pt x="219" y="654"/>
                        <a:pt x="361" y="524"/>
                        <a:pt x="375" y="347"/>
                      </a:cubicBezTo>
                      <a:cubicBezTo>
                        <a:pt x="389" y="171"/>
                        <a:pt x="246" y="7"/>
                        <a:pt x="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12;p31"/>
                <p:cNvSpPr/>
                <p:nvPr/>
              </p:nvSpPr>
              <p:spPr>
                <a:xfrm>
                  <a:off x="2781038" y="2589666"/>
                  <a:ext cx="79885" cy="82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1019" extrusionOk="0">
                      <a:moveTo>
                        <a:pt x="424" y="0"/>
                      </a:moveTo>
                      <a:cubicBezTo>
                        <a:pt x="380" y="0"/>
                        <a:pt x="336" y="9"/>
                        <a:pt x="293" y="26"/>
                      </a:cubicBezTo>
                      <a:cubicBezTo>
                        <a:pt x="82" y="122"/>
                        <a:pt x="1" y="407"/>
                        <a:pt x="116" y="673"/>
                      </a:cubicBezTo>
                      <a:cubicBezTo>
                        <a:pt x="204" y="885"/>
                        <a:pt x="386" y="1019"/>
                        <a:pt x="567" y="1019"/>
                      </a:cubicBezTo>
                      <a:cubicBezTo>
                        <a:pt x="613" y="1019"/>
                        <a:pt x="658" y="1010"/>
                        <a:pt x="702" y="993"/>
                      </a:cubicBezTo>
                      <a:cubicBezTo>
                        <a:pt x="913" y="904"/>
                        <a:pt x="987" y="612"/>
                        <a:pt x="878" y="353"/>
                      </a:cubicBezTo>
                      <a:cubicBezTo>
                        <a:pt x="786" y="135"/>
                        <a:pt x="602" y="0"/>
                        <a:pt x="424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213;p31"/>
                <p:cNvSpPr/>
                <p:nvPr/>
              </p:nvSpPr>
              <p:spPr>
                <a:xfrm>
                  <a:off x="2799230" y="2614569"/>
                  <a:ext cx="33717" cy="36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47" extrusionOk="0">
                      <a:moveTo>
                        <a:pt x="192" y="0"/>
                      </a:moveTo>
                      <a:cubicBezTo>
                        <a:pt x="187" y="0"/>
                        <a:pt x="182" y="2"/>
                        <a:pt x="177" y="4"/>
                      </a:cubicBezTo>
                      <a:cubicBezTo>
                        <a:pt x="116" y="25"/>
                        <a:pt x="75" y="79"/>
                        <a:pt x="55" y="133"/>
                      </a:cubicBezTo>
                      <a:cubicBezTo>
                        <a:pt x="0" y="290"/>
                        <a:pt x="116" y="446"/>
                        <a:pt x="279" y="446"/>
                      </a:cubicBezTo>
                      <a:cubicBezTo>
                        <a:pt x="313" y="446"/>
                        <a:pt x="347" y="440"/>
                        <a:pt x="381" y="426"/>
                      </a:cubicBezTo>
                      <a:cubicBezTo>
                        <a:pt x="416" y="414"/>
                        <a:pt x="396" y="367"/>
                        <a:pt x="368" y="367"/>
                      </a:cubicBezTo>
                      <a:cubicBezTo>
                        <a:pt x="364" y="367"/>
                        <a:pt x="359" y="369"/>
                        <a:pt x="354" y="372"/>
                      </a:cubicBezTo>
                      <a:cubicBezTo>
                        <a:pt x="329" y="385"/>
                        <a:pt x="301" y="392"/>
                        <a:pt x="275" y="392"/>
                      </a:cubicBezTo>
                      <a:cubicBezTo>
                        <a:pt x="209" y="392"/>
                        <a:pt x="145" y="353"/>
                        <a:pt x="116" y="290"/>
                      </a:cubicBezTo>
                      <a:cubicBezTo>
                        <a:pt x="96" y="249"/>
                        <a:pt x="96" y="195"/>
                        <a:pt x="109" y="154"/>
                      </a:cubicBezTo>
                      <a:cubicBezTo>
                        <a:pt x="123" y="106"/>
                        <a:pt x="157" y="72"/>
                        <a:pt x="198" y="52"/>
                      </a:cubicBezTo>
                      <a:cubicBezTo>
                        <a:pt x="211" y="45"/>
                        <a:pt x="218" y="31"/>
                        <a:pt x="211" y="18"/>
                      </a:cubicBezTo>
                      <a:cubicBezTo>
                        <a:pt x="207" y="5"/>
                        <a:pt x="200" y="0"/>
                        <a:pt x="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214;p31"/>
                <p:cNvSpPr/>
                <p:nvPr/>
              </p:nvSpPr>
              <p:spPr>
                <a:xfrm>
                  <a:off x="2964255" y="2688066"/>
                  <a:ext cx="60560" cy="29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9" h="368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1" y="197"/>
                        <a:pt x="177" y="347"/>
                        <a:pt x="375" y="367"/>
                      </a:cubicBezTo>
                      <a:cubicBezTo>
                        <a:pt x="381" y="368"/>
                        <a:pt x="387" y="368"/>
                        <a:pt x="392" y="368"/>
                      </a:cubicBezTo>
                      <a:cubicBezTo>
                        <a:pt x="645" y="368"/>
                        <a:pt x="749" y="89"/>
                        <a:pt x="749" y="89"/>
                      </a:cubicBezTo>
                      <a:lnTo>
                        <a:pt x="749" y="89"/>
                      </a:lnTo>
                      <a:cubicBezTo>
                        <a:pt x="724" y="90"/>
                        <a:pt x="697" y="91"/>
                        <a:pt x="670" y="91"/>
                      </a:cubicBezTo>
                      <a:cubicBezTo>
                        <a:pt x="381" y="9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15;p31"/>
                <p:cNvSpPr/>
                <p:nvPr/>
              </p:nvSpPr>
              <p:spPr>
                <a:xfrm>
                  <a:off x="2964255" y="2688066"/>
                  <a:ext cx="60560" cy="13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9" h="165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0" y="89"/>
                        <a:pt x="279" y="150"/>
                        <a:pt x="436" y="163"/>
                      </a:cubicBezTo>
                      <a:cubicBezTo>
                        <a:pt x="451" y="164"/>
                        <a:pt x="466" y="165"/>
                        <a:pt x="480" y="165"/>
                      </a:cubicBezTo>
                      <a:cubicBezTo>
                        <a:pt x="689" y="165"/>
                        <a:pt x="749" y="75"/>
                        <a:pt x="749" y="75"/>
                      </a:cubicBezTo>
                      <a:lnTo>
                        <a:pt x="749" y="75"/>
                      </a:lnTo>
                      <a:cubicBezTo>
                        <a:pt x="723" y="76"/>
                        <a:pt x="698" y="76"/>
                        <a:pt x="673" y="76"/>
                      </a:cubicBezTo>
                      <a:cubicBezTo>
                        <a:pt x="446" y="76"/>
                        <a:pt x="221" y="49"/>
                        <a:pt x="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" name="Google Shape;216;p31"/>
                <p:cNvSpPr/>
                <p:nvPr/>
              </p:nvSpPr>
              <p:spPr>
                <a:xfrm>
                  <a:off x="2781038" y="2409683"/>
                  <a:ext cx="315335" cy="2954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" h="3654" extrusionOk="0">
                      <a:moveTo>
                        <a:pt x="3899" y="2314"/>
                      </a:moveTo>
                      <a:cubicBezTo>
                        <a:pt x="3899" y="2314"/>
                        <a:pt x="3899" y="2314"/>
                        <a:pt x="3899" y="2314"/>
                      </a:cubicBezTo>
                      <a:cubicBezTo>
                        <a:pt x="3899" y="2314"/>
                        <a:pt x="3899" y="2314"/>
                        <a:pt x="3899" y="2314"/>
                      </a:cubicBezTo>
                      <a:cubicBezTo>
                        <a:pt x="3899" y="2314"/>
                        <a:pt x="3899" y="2314"/>
                        <a:pt x="3899" y="2314"/>
                      </a:cubicBezTo>
                      <a:close/>
                      <a:moveTo>
                        <a:pt x="2062" y="0"/>
                      </a:moveTo>
                      <a:cubicBezTo>
                        <a:pt x="1511" y="0"/>
                        <a:pt x="572" y="109"/>
                        <a:pt x="232" y="524"/>
                      </a:cubicBezTo>
                      <a:cubicBezTo>
                        <a:pt x="110" y="681"/>
                        <a:pt x="151" y="1239"/>
                        <a:pt x="137" y="1436"/>
                      </a:cubicBezTo>
                      <a:cubicBezTo>
                        <a:pt x="123" y="1586"/>
                        <a:pt x="212" y="1817"/>
                        <a:pt x="164" y="1967"/>
                      </a:cubicBezTo>
                      <a:cubicBezTo>
                        <a:pt x="110" y="2123"/>
                        <a:pt x="69" y="2286"/>
                        <a:pt x="35" y="2450"/>
                      </a:cubicBezTo>
                      <a:cubicBezTo>
                        <a:pt x="14" y="2531"/>
                        <a:pt x="1" y="2620"/>
                        <a:pt x="1" y="2708"/>
                      </a:cubicBezTo>
                      <a:cubicBezTo>
                        <a:pt x="1" y="2810"/>
                        <a:pt x="14" y="2912"/>
                        <a:pt x="42" y="3014"/>
                      </a:cubicBezTo>
                      <a:cubicBezTo>
                        <a:pt x="55" y="3089"/>
                        <a:pt x="89" y="3151"/>
                        <a:pt x="110" y="3219"/>
                      </a:cubicBezTo>
                      <a:cubicBezTo>
                        <a:pt x="130" y="3307"/>
                        <a:pt x="110" y="3395"/>
                        <a:pt x="137" y="3484"/>
                      </a:cubicBezTo>
                      <a:cubicBezTo>
                        <a:pt x="151" y="3579"/>
                        <a:pt x="232" y="3647"/>
                        <a:pt x="327" y="3654"/>
                      </a:cubicBezTo>
                      <a:cubicBezTo>
                        <a:pt x="389" y="3640"/>
                        <a:pt x="450" y="3600"/>
                        <a:pt x="484" y="3545"/>
                      </a:cubicBezTo>
                      <a:cubicBezTo>
                        <a:pt x="654" y="3314"/>
                        <a:pt x="736" y="3035"/>
                        <a:pt x="729" y="2749"/>
                      </a:cubicBezTo>
                      <a:cubicBezTo>
                        <a:pt x="729" y="2525"/>
                        <a:pt x="708" y="2300"/>
                        <a:pt x="688" y="2069"/>
                      </a:cubicBezTo>
                      <a:cubicBezTo>
                        <a:pt x="674" y="2014"/>
                        <a:pt x="695" y="1960"/>
                        <a:pt x="736" y="1919"/>
                      </a:cubicBezTo>
                      <a:cubicBezTo>
                        <a:pt x="858" y="1790"/>
                        <a:pt x="1008" y="1688"/>
                        <a:pt x="1171" y="1606"/>
                      </a:cubicBezTo>
                      <a:cubicBezTo>
                        <a:pt x="1246" y="1572"/>
                        <a:pt x="1334" y="1538"/>
                        <a:pt x="1416" y="1518"/>
                      </a:cubicBezTo>
                      <a:cubicBezTo>
                        <a:pt x="1484" y="1511"/>
                        <a:pt x="1552" y="1490"/>
                        <a:pt x="1613" y="1470"/>
                      </a:cubicBezTo>
                      <a:cubicBezTo>
                        <a:pt x="1668" y="1429"/>
                        <a:pt x="1668" y="994"/>
                        <a:pt x="1668" y="994"/>
                      </a:cubicBezTo>
                      <a:cubicBezTo>
                        <a:pt x="1668" y="994"/>
                        <a:pt x="1743" y="1395"/>
                        <a:pt x="1783" y="1436"/>
                      </a:cubicBezTo>
                      <a:cubicBezTo>
                        <a:pt x="1814" y="1467"/>
                        <a:pt x="1963" y="1470"/>
                        <a:pt x="2128" y="1470"/>
                      </a:cubicBezTo>
                      <a:cubicBezTo>
                        <a:pt x="2183" y="1470"/>
                        <a:pt x="2239" y="1470"/>
                        <a:pt x="2294" y="1470"/>
                      </a:cubicBezTo>
                      <a:cubicBezTo>
                        <a:pt x="2327" y="1469"/>
                        <a:pt x="2363" y="1469"/>
                        <a:pt x="2400" y="1469"/>
                      </a:cubicBezTo>
                      <a:cubicBezTo>
                        <a:pt x="2492" y="1469"/>
                        <a:pt x="2588" y="1471"/>
                        <a:pt x="2666" y="1471"/>
                      </a:cubicBezTo>
                      <a:cubicBezTo>
                        <a:pt x="2750" y="1471"/>
                        <a:pt x="2813" y="1468"/>
                        <a:pt x="2831" y="1456"/>
                      </a:cubicBezTo>
                      <a:cubicBezTo>
                        <a:pt x="2879" y="1429"/>
                        <a:pt x="2906" y="1211"/>
                        <a:pt x="2906" y="1211"/>
                      </a:cubicBezTo>
                      <a:cubicBezTo>
                        <a:pt x="2920" y="1300"/>
                        <a:pt x="2940" y="1382"/>
                        <a:pt x="2981" y="1463"/>
                      </a:cubicBezTo>
                      <a:cubicBezTo>
                        <a:pt x="3001" y="1488"/>
                        <a:pt x="3132" y="1500"/>
                        <a:pt x="3242" y="1500"/>
                      </a:cubicBezTo>
                      <a:cubicBezTo>
                        <a:pt x="3315" y="1500"/>
                        <a:pt x="3379" y="1495"/>
                        <a:pt x="3396" y="1484"/>
                      </a:cubicBezTo>
                      <a:cubicBezTo>
                        <a:pt x="3430" y="1463"/>
                        <a:pt x="3471" y="1157"/>
                        <a:pt x="3471" y="1157"/>
                      </a:cubicBezTo>
                      <a:cubicBezTo>
                        <a:pt x="3471" y="1157"/>
                        <a:pt x="3593" y="1592"/>
                        <a:pt x="3620" y="1729"/>
                      </a:cubicBezTo>
                      <a:cubicBezTo>
                        <a:pt x="3648" y="1858"/>
                        <a:pt x="3736" y="2157"/>
                        <a:pt x="3899" y="2314"/>
                      </a:cubicBezTo>
                      <a:lnTo>
                        <a:pt x="3899" y="2314"/>
                      </a:lnTo>
                      <a:cubicBezTo>
                        <a:pt x="3898" y="2306"/>
                        <a:pt x="3817" y="1081"/>
                        <a:pt x="3654" y="865"/>
                      </a:cubicBezTo>
                      <a:cubicBezTo>
                        <a:pt x="3328" y="409"/>
                        <a:pt x="2641" y="0"/>
                        <a:pt x="2062" y="0"/>
                      </a:cubicBezTo>
                      <a:close/>
                    </a:path>
                  </a:pathLst>
                </a:custGeom>
                <a:solidFill>
                  <a:srgbClr val="5E3D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17;p31"/>
                <p:cNvSpPr/>
                <p:nvPr/>
              </p:nvSpPr>
              <p:spPr>
                <a:xfrm>
                  <a:off x="2874021" y="2400627"/>
                  <a:ext cx="44632" cy="92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" h="1142" extrusionOk="0">
                      <a:moveTo>
                        <a:pt x="33" y="1"/>
                      </a:moveTo>
                      <a:cubicBezTo>
                        <a:pt x="21" y="1"/>
                        <a:pt x="12" y="7"/>
                        <a:pt x="7" y="17"/>
                      </a:cubicBezTo>
                      <a:cubicBezTo>
                        <a:pt x="1" y="31"/>
                        <a:pt x="7" y="51"/>
                        <a:pt x="21" y="58"/>
                      </a:cubicBezTo>
                      <a:cubicBezTo>
                        <a:pt x="130" y="112"/>
                        <a:pt x="212" y="208"/>
                        <a:pt x="259" y="323"/>
                      </a:cubicBezTo>
                      <a:cubicBezTo>
                        <a:pt x="266" y="351"/>
                        <a:pt x="273" y="385"/>
                        <a:pt x="286" y="412"/>
                      </a:cubicBezTo>
                      <a:cubicBezTo>
                        <a:pt x="293" y="466"/>
                        <a:pt x="307" y="514"/>
                        <a:pt x="334" y="555"/>
                      </a:cubicBezTo>
                      <a:cubicBezTo>
                        <a:pt x="341" y="582"/>
                        <a:pt x="361" y="609"/>
                        <a:pt x="375" y="636"/>
                      </a:cubicBezTo>
                      <a:cubicBezTo>
                        <a:pt x="395" y="657"/>
                        <a:pt x="409" y="684"/>
                        <a:pt x="422" y="711"/>
                      </a:cubicBezTo>
                      <a:cubicBezTo>
                        <a:pt x="470" y="840"/>
                        <a:pt x="490" y="977"/>
                        <a:pt x="490" y="1113"/>
                      </a:cubicBezTo>
                      <a:cubicBezTo>
                        <a:pt x="490" y="1126"/>
                        <a:pt x="504" y="1140"/>
                        <a:pt x="525" y="1140"/>
                      </a:cubicBezTo>
                      <a:cubicBezTo>
                        <a:pt x="526" y="1141"/>
                        <a:pt x="528" y="1141"/>
                        <a:pt x="530" y="1141"/>
                      </a:cubicBezTo>
                      <a:cubicBezTo>
                        <a:pt x="542" y="1141"/>
                        <a:pt x="552" y="1124"/>
                        <a:pt x="552" y="1113"/>
                      </a:cubicBezTo>
                      <a:cubicBezTo>
                        <a:pt x="552" y="970"/>
                        <a:pt x="525" y="827"/>
                        <a:pt x="477" y="684"/>
                      </a:cubicBezTo>
                      <a:cubicBezTo>
                        <a:pt x="463" y="657"/>
                        <a:pt x="443" y="630"/>
                        <a:pt x="429" y="602"/>
                      </a:cubicBezTo>
                      <a:cubicBezTo>
                        <a:pt x="409" y="582"/>
                        <a:pt x="395" y="555"/>
                        <a:pt x="382" y="527"/>
                      </a:cubicBezTo>
                      <a:cubicBezTo>
                        <a:pt x="368" y="487"/>
                        <a:pt x="354" y="446"/>
                        <a:pt x="341" y="398"/>
                      </a:cubicBezTo>
                      <a:cubicBezTo>
                        <a:pt x="334" y="364"/>
                        <a:pt x="327" y="337"/>
                        <a:pt x="314" y="303"/>
                      </a:cubicBezTo>
                      <a:cubicBezTo>
                        <a:pt x="266" y="167"/>
                        <a:pt x="171" y="65"/>
                        <a:pt x="48" y="4"/>
                      </a:cubicBezTo>
                      <a:cubicBezTo>
                        <a:pt x="43" y="2"/>
                        <a:pt x="38" y="1"/>
                        <a:pt x="3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18;p31"/>
                <p:cNvSpPr/>
                <p:nvPr/>
              </p:nvSpPr>
              <p:spPr>
                <a:xfrm>
                  <a:off x="2783787" y="2535089"/>
                  <a:ext cx="29835" cy="170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" h="2103" extrusionOk="0">
                      <a:moveTo>
                        <a:pt x="259" y="1"/>
                      </a:moveTo>
                      <a:cubicBezTo>
                        <a:pt x="246" y="1"/>
                        <a:pt x="232" y="7"/>
                        <a:pt x="225" y="28"/>
                      </a:cubicBezTo>
                      <a:cubicBezTo>
                        <a:pt x="219" y="184"/>
                        <a:pt x="232" y="341"/>
                        <a:pt x="266" y="497"/>
                      </a:cubicBezTo>
                      <a:cubicBezTo>
                        <a:pt x="293" y="620"/>
                        <a:pt x="307" y="756"/>
                        <a:pt x="307" y="885"/>
                      </a:cubicBezTo>
                      <a:cubicBezTo>
                        <a:pt x="300" y="1089"/>
                        <a:pt x="205" y="1259"/>
                        <a:pt x="117" y="1423"/>
                      </a:cubicBezTo>
                      <a:cubicBezTo>
                        <a:pt x="1" y="1634"/>
                        <a:pt x="8" y="1865"/>
                        <a:pt x="28" y="2076"/>
                      </a:cubicBezTo>
                      <a:cubicBezTo>
                        <a:pt x="28" y="2089"/>
                        <a:pt x="42" y="2103"/>
                        <a:pt x="55" y="2103"/>
                      </a:cubicBezTo>
                      <a:cubicBezTo>
                        <a:pt x="69" y="2103"/>
                        <a:pt x="82" y="2089"/>
                        <a:pt x="82" y="2069"/>
                      </a:cubicBezTo>
                      <a:cubicBezTo>
                        <a:pt x="62" y="1865"/>
                        <a:pt x="55" y="1647"/>
                        <a:pt x="164" y="1450"/>
                      </a:cubicBezTo>
                      <a:cubicBezTo>
                        <a:pt x="280" y="1280"/>
                        <a:pt x="348" y="1089"/>
                        <a:pt x="361" y="885"/>
                      </a:cubicBezTo>
                      <a:cubicBezTo>
                        <a:pt x="368" y="749"/>
                        <a:pt x="348" y="620"/>
                        <a:pt x="321" y="484"/>
                      </a:cubicBezTo>
                      <a:cubicBezTo>
                        <a:pt x="293" y="334"/>
                        <a:pt x="280" y="184"/>
                        <a:pt x="287" y="35"/>
                      </a:cubicBezTo>
                      <a:cubicBezTo>
                        <a:pt x="287" y="14"/>
                        <a:pt x="280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" name="Google Shape;219;p31"/>
                <p:cNvSpPr/>
                <p:nvPr/>
              </p:nvSpPr>
              <p:spPr>
                <a:xfrm>
                  <a:off x="2754113" y="2728575"/>
                  <a:ext cx="7196" cy="33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" h="411" extrusionOk="0">
                      <a:moveTo>
                        <a:pt x="38" y="1"/>
                      </a:moveTo>
                      <a:cubicBezTo>
                        <a:pt x="35" y="1"/>
                        <a:pt x="31" y="1"/>
                        <a:pt x="28" y="3"/>
                      </a:cubicBezTo>
                      <a:cubicBezTo>
                        <a:pt x="14" y="3"/>
                        <a:pt x="0" y="16"/>
                        <a:pt x="0" y="30"/>
                      </a:cubicBezTo>
                      <a:cubicBezTo>
                        <a:pt x="0" y="37"/>
                        <a:pt x="14" y="234"/>
                        <a:pt x="28" y="384"/>
                      </a:cubicBezTo>
                      <a:cubicBezTo>
                        <a:pt x="28" y="397"/>
                        <a:pt x="41" y="404"/>
                        <a:pt x="55" y="404"/>
                      </a:cubicBezTo>
                      <a:lnTo>
                        <a:pt x="62" y="411"/>
                      </a:lnTo>
                      <a:cubicBezTo>
                        <a:pt x="75" y="404"/>
                        <a:pt x="89" y="390"/>
                        <a:pt x="89" y="377"/>
                      </a:cubicBezTo>
                      <a:cubicBezTo>
                        <a:pt x="68" y="227"/>
                        <a:pt x="62" y="30"/>
                        <a:pt x="62" y="30"/>
                      </a:cubicBezTo>
                      <a:cubicBezTo>
                        <a:pt x="62" y="13"/>
                        <a:pt x="52" y="1"/>
                        <a:pt x="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20;p31"/>
                <p:cNvSpPr/>
                <p:nvPr/>
              </p:nvSpPr>
              <p:spPr>
                <a:xfrm>
                  <a:off x="3008806" y="2475498"/>
                  <a:ext cx="9945" cy="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" h="371" extrusionOk="0">
                      <a:moveTo>
                        <a:pt x="39" y="0"/>
                      </a:moveTo>
                      <a:cubicBezTo>
                        <a:pt x="35" y="0"/>
                        <a:pt x="31" y="1"/>
                        <a:pt x="28" y="3"/>
                      </a:cubicBezTo>
                      <a:cubicBezTo>
                        <a:pt x="14" y="3"/>
                        <a:pt x="1" y="23"/>
                        <a:pt x="7" y="37"/>
                      </a:cubicBezTo>
                      <a:cubicBezTo>
                        <a:pt x="41" y="139"/>
                        <a:pt x="55" y="241"/>
                        <a:pt x="62" y="343"/>
                      </a:cubicBezTo>
                      <a:cubicBezTo>
                        <a:pt x="62" y="357"/>
                        <a:pt x="75" y="370"/>
                        <a:pt x="89" y="370"/>
                      </a:cubicBezTo>
                      <a:cubicBezTo>
                        <a:pt x="109" y="370"/>
                        <a:pt x="123" y="357"/>
                        <a:pt x="123" y="343"/>
                      </a:cubicBezTo>
                      <a:cubicBezTo>
                        <a:pt x="116" y="234"/>
                        <a:pt x="96" y="125"/>
                        <a:pt x="69" y="23"/>
                      </a:cubicBezTo>
                      <a:cubicBezTo>
                        <a:pt x="63" y="8"/>
                        <a:pt x="51" y="0"/>
                        <a:pt x="3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" name="Google Shape;221;p31"/>
                <p:cNvSpPr/>
                <p:nvPr/>
              </p:nvSpPr>
              <p:spPr>
                <a:xfrm>
                  <a:off x="3090227" y="2679253"/>
                  <a:ext cx="12694" cy="6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" h="824" extrusionOk="0">
                      <a:moveTo>
                        <a:pt x="41" y="0"/>
                      </a:moveTo>
                      <a:cubicBezTo>
                        <a:pt x="28" y="14"/>
                        <a:pt x="21" y="27"/>
                        <a:pt x="28" y="41"/>
                      </a:cubicBezTo>
                      <a:cubicBezTo>
                        <a:pt x="68" y="123"/>
                        <a:pt x="89" y="204"/>
                        <a:pt x="96" y="286"/>
                      </a:cubicBezTo>
                      <a:cubicBezTo>
                        <a:pt x="89" y="347"/>
                        <a:pt x="75" y="408"/>
                        <a:pt x="55" y="470"/>
                      </a:cubicBezTo>
                      <a:cubicBezTo>
                        <a:pt x="41" y="504"/>
                        <a:pt x="28" y="538"/>
                        <a:pt x="21" y="579"/>
                      </a:cubicBezTo>
                      <a:cubicBezTo>
                        <a:pt x="0" y="647"/>
                        <a:pt x="0" y="728"/>
                        <a:pt x="14" y="803"/>
                      </a:cubicBezTo>
                      <a:cubicBezTo>
                        <a:pt x="14" y="817"/>
                        <a:pt x="28" y="823"/>
                        <a:pt x="41" y="823"/>
                      </a:cubicBezTo>
                      <a:lnTo>
                        <a:pt x="48" y="823"/>
                      </a:lnTo>
                      <a:cubicBezTo>
                        <a:pt x="62" y="823"/>
                        <a:pt x="75" y="810"/>
                        <a:pt x="68" y="789"/>
                      </a:cubicBezTo>
                      <a:cubicBezTo>
                        <a:pt x="62" y="721"/>
                        <a:pt x="62" y="653"/>
                        <a:pt x="82" y="592"/>
                      </a:cubicBezTo>
                      <a:cubicBezTo>
                        <a:pt x="89" y="558"/>
                        <a:pt x="96" y="524"/>
                        <a:pt x="109" y="490"/>
                      </a:cubicBezTo>
                      <a:cubicBezTo>
                        <a:pt x="137" y="422"/>
                        <a:pt x="150" y="354"/>
                        <a:pt x="157" y="293"/>
                      </a:cubicBezTo>
                      <a:cubicBezTo>
                        <a:pt x="150" y="198"/>
                        <a:pt x="123" y="102"/>
                        <a:pt x="82" y="21"/>
                      </a:cubicBezTo>
                      <a:cubicBezTo>
                        <a:pt x="75" y="7"/>
                        <a:pt x="55" y="0"/>
                        <a:pt x="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" name="Google Shape;222;p31"/>
                <p:cNvSpPr/>
                <p:nvPr/>
              </p:nvSpPr>
              <p:spPr>
                <a:xfrm>
                  <a:off x="3022551" y="4455476"/>
                  <a:ext cx="79319" cy="85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1063" extrusionOk="0">
                      <a:moveTo>
                        <a:pt x="980" y="1"/>
                      </a:moveTo>
                      <a:lnTo>
                        <a:pt x="1" y="191"/>
                      </a:lnTo>
                      <a:cubicBezTo>
                        <a:pt x="1" y="191"/>
                        <a:pt x="75" y="960"/>
                        <a:pt x="82" y="1062"/>
                      </a:cubicBezTo>
                      <a:lnTo>
                        <a:pt x="933" y="1062"/>
                      </a:lnTo>
                      <a:cubicBezTo>
                        <a:pt x="919" y="1001"/>
                        <a:pt x="980" y="1"/>
                        <a:pt x="980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" name="Google Shape;223;p31"/>
                <p:cNvSpPr/>
                <p:nvPr/>
              </p:nvSpPr>
              <p:spPr>
                <a:xfrm>
                  <a:off x="2677058" y="4438981"/>
                  <a:ext cx="83766" cy="106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314" extrusionOk="0">
                      <a:moveTo>
                        <a:pt x="1035" y="1"/>
                      </a:moveTo>
                      <a:lnTo>
                        <a:pt x="55" y="178"/>
                      </a:lnTo>
                      <a:cubicBezTo>
                        <a:pt x="55" y="178"/>
                        <a:pt x="1" y="1205"/>
                        <a:pt x="8" y="1300"/>
                      </a:cubicBezTo>
                      <a:lnTo>
                        <a:pt x="858" y="1314"/>
                      </a:lnTo>
                      <a:cubicBezTo>
                        <a:pt x="845" y="1253"/>
                        <a:pt x="1035" y="1"/>
                        <a:pt x="1035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31"/>
                <p:cNvSpPr/>
                <p:nvPr/>
              </p:nvSpPr>
              <p:spPr>
                <a:xfrm>
                  <a:off x="2651750" y="3427243"/>
                  <a:ext cx="497986" cy="1078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" h="13344" extrusionOk="0">
                      <a:moveTo>
                        <a:pt x="2678" y="0"/>
                      </a:moveTo>
                      <a:cubicBezTo>
                        <a:pt x="1407" y="0"/>
                        <a:pt x="253" y="81"/>
                        <a:pt x="226" y="315"/>
                      </a:cubicBezTo>
                      <a:cubicBezTo>
                        <a:pt x="62" y="1628"/>
                        <a:pt x="1" y="12963"/>
                        <a:pt x="157" y="13174"/>
                      </a:cubicBezTo>
                      <a:cubicBezTo>
                        <a:pt x="248" y="13287"/>
                        <a:pt x="585" y="13344"/>
                        <a:pt x="887" y="13344"/>
                      </a:cubicBezTo>
                      <a:cubicBezTo>
                        <a:pt x="1128" y="13344"/>
                        <a:pt x="1348" y="13307"/>
                        <a:pt x="1403" y="13235"/>
                      </a:cubicBezTo>
                      <a:cubicBezTo>
                        <a:pt x="1566" y="13031"/>
                        <a:pt x="1573" y="12582"/>
                        <a:pt x="1613" y="12337"/>
                      </a:cubicBezTo>
                      <a:cubicBezTo>
                        <a:pt x="1702" y="11861"/>
                        <a:pt x="1811" y="11391"/>
                        <a:pt x="1920" y="10929"/>
                      </a:cubicBezTo>
                      <a:lnTo>
                        <a:pt x="2709" y="7547"/>
                      </a:lnTo>
                      <a:cubicBezTo>
                        <a:pt x="2899" y="6751"/>
                        <a:pt x="3199" y="5424"/>
                        <a:pt x="3376" y="4622"/>
                      </a:cubicBezTo>
                      <a:cubicBezTo>
                        <a:pt x="3396" y="4785"/>
                        <a:pt x="3416" y="4948"/>
                        <a:pt x="3437" y="5118"/>
                      </a:cubicBezTo>
                      <a:cubicBezTo>
                        <a:pt x="3566" y="6159"/>
                        <a:pt x="3682" y="7744"/>
                        <a:pt x="3804" y="8785"/>
                      </a:cubicBezTo>
                      <a:lnTo>
                        <a:pt x="3981" y="10391"/>
                      </a:lnTo>
                      <a:cubicBezTo>
                        <a:pt x="4001" y="10588"/>
                        <a:pt x="4029" y="10792"/>
                        <a:pt x="4042" y="10990"/>
                      </a:cubicBezTo>
                      <a:cubicBezTo>
                        <a:pt x="4063" y="11207"/>
                        <a:pt x="4083" y="11432"/>
                        <a:pt x="4110" y="11650"/>
                      </a:cubicBezTo>
                      <a:cubicBezTo>
                        <a:pt x="4158" y="11963"/>
                        <a:pt x="4219" y="12269"/>
                        <a:pt x="4301" y="12575"/>
                      </a:cubicBezTo>
                      <a:cubicBezTo>
                        <a:pt x="4328" y="12684"/>
                        <a:pt x="4355" y="13126"/>
                        <a:pt x="4457" y="13187"/>
                      </a:cubicBezTo>
                      <a:cubicBezTo>
                        <a:pt x="4542" y="13242"/>
                        <a:pt x="4818" y="13277"/>
                        <a:pt x="5093" y="13277"/>
                      </a:cubicBezTo>
                      <a:cubicBezTo>
                        <a:pt x="5369" y="13277"/>
                        <a:pt x="5645" y="13242"/>
                        <a:pt x="5730" y="13153"/>
                      </a:cubicBezTo>
                      <a:cubicBezTo>
                        <a:pt x="5845" y="13031"/>
                        <a:pt x="5791" y="12629"/>
                        <a:pt x="5804" y="12473"/>
                      </a:cubicBezTo>
                      <a:cubicBezTo>
                        <a:pt x="5825" y="12065"/>
                        <a:pt x="5872" y="11663"/>
                        <a:pt x="5893" y="11255"/>
                      </a:cubicBezTo>
                      <a:cubicBezTo>
                        <a:pt x="5941" y="10452"/>
                        <a:pt x="5961" y="9649"/>
                        <a:pt x="5954" y="8847"/>
                      </a:cubicBezTo>
                      <a:cubicBezTo>
                        <a:pt x="5947" y="8228"/>
                        <a:pt x="6056" y="7608"/>
                        <a:pt x="6056" y="6989"/>
                      </a:cubicBezTo>
                      <a:cubicBezTo>
                        <a:pt x="6049" y="6323"/>
                        <a:pt x="6077" y="5656"/>
                        <a:pt x="6104" y="4982"/>
                      </a:cubicBezTo>
                      <a:lnTo>
                        <a:pt x="6124" y="4520"/>
                      </a:lnTo>
                      <a:cubicBezTo>
                        <a:pt x="6158" y="3703"/>
                        <a:pt x="6138" y="1179"/>
                        <a:pt x="6022" y="233"/>
                      </a:cubicBezTo>
                      <a:cubicBezTo>
                        <a:pt x="6007" y="124"/>
                        <a:pt x="4252" y="0"/>
                        <a:pt x="267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31"/>
                <p:cNvSpPr/>
                <p:nvPr/>
              </p:nvSpPr>
              <p:spPr>
                <a:xfrm>
                  <a:off x="2674147" y="3501063"/>
                  <a:ext cx="461278" cy="2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5" h="287" extrusionOk="0">
                      <a:moveTo>
                        <a:pt x="5657" y="1"/>
                      </a:moveTo>
                      <a:cubicBezTo>
                        <a:pt x="5650" y="1"/>
                        <a:pt x="4847" y="130"/>
                        <a:pt x="3378" y="191"/>
                      </a:cubicBezTo>
                      <a:cubicBezTo>
                        <a:pt x="3118" y="203"/>
                        <a:pt x="2847" y="209"/>
                        <a:pt x="2554" y="209"/>
                      </a:cubicBezTo>
                      <a:cubicBezTo>
                        <a:pt x="2179" y="209"/>
                        <a:pt x="1769" y="200"/>
                        <a:pt x="1302" y="184"/>
                      </a:cubicBezTo>
                      <a:cubicBezTo>
                        <a:pt x="887" y="171"/>
                        <a:pt x="472" y="137"/>
                        <a:pt x="64" y="69"/>
                      </a:cubicBezTo>
                      <a:cubicBezTo>
                        <a:pt x="60" y="68"/>
                        <a:pt x="56" y="67"/>
                        <a:pt x="52" y="67"/>
                      </a:cubicBezTo>
                      <a:cubicBezTo>
                        <a:pt x="8" y="67"/>
                        <a:pt x="0" y="137"/>
                        <a:pt x="51" y="144"/>
                      </a:cubicBezTo>
                      <a:cubicBezTo>
                        <a:pt x="466" y="212"/>
                        <a:pt x="881" y="252"/>
                        <a:pt x="1302" y="259"/>
                      </a:cubicBezTo>
                      <a:cubicBezTo>
                        <a:pt x="1751" y="280"/>
                        <a:pt x="2160" y="286"/>
                        <a:pt x="2527" y="286"/>
                      </a:cubicBezTo>
                      <a:cubicBezTo>
                        <a:pt x="2833" y="286"/>
                        <a:pt x="3112" y="280"/>
                        <a:pt x="3378" y="273"/>
                      </a:cubicBezTo>
                      <a:cubicBezTo>
                        <a:pt x="4861" y="205"/>
                        <a:pt x="5657" y="82"/>
                        <a:pt x="5670" y="82"/>
                      </a:cubicBezTo>
                      <a:cubicBezTo>
                        <a:pt x="5691" y="76"/>
                        <a:pt x="5704" y="55"/>
                        <a:pt x="5698" y="35"/>
                      </a:cubicBezTo>
                      <a:cubicBezTo>
                        <a:pt x="5698" y="14"/>
                        <a:pt x="5677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31"/>
                <p:cNvSpPr/>
                <p:nvPr/>
              </p:nvSpPr>
              <p:spPr>
                <a:xfrm>
                  <a:off x="2675441" y="3513192"/>
                  <a:ext cx="45764" cy="97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12104" extrusionOk="0">
                      <a:moveTo>
                        <a:pt x="531" y="0"/>
                      </a:moveTo>
                      <a:cubicBezTo>
                        <a:pt x="504" y="0"/>
                        <a:pt x="490" y="21"/>
                        <a:pt x="490" y="41"/>
                      </a:cubicBezTo>
                      <a:cubicBezTo>
                        <a:pt x="490" y="62"/>
                        <a:pt x="463" y="2334"/>
                        <a:pt x="402" y="2994"/>
                      </a:cubicBezTo>
                      <a:cubicBezTo>
                        <a:pt x="341" y="3633"/>
                        <a:pt x="334" y="4783"/>
                        <a:pt x="334" y="5722"/>
                      </a:cubicBezTo>
                      <a:cubicBezTo>
                        <a:pt x="327" y="6362"/>
                        <a:pt x="327" y="6913"/>
                        <a:pt x="307" y="7130"/>
                      </a:cubicBezTo>
                      <a:cubicBezTo>
                        <a:pt x="259" y="7668"/>
                        <a:pt x="7" y="12015"/>
                        <a:pt x="7" y="12063"/>
                      </a:cubicBezTo>
                      <a:cubicBezTo>
                        <a:pt x="1" y="12083"/>
                        <a:pt x="21" y="12104"/>
                        <a:pt x="41" y="12104"/>
                      </a:cubicBezTo>
                      <a:cubicBezTo>
                        <a:pt x="62" y="12104"/>
                        <a:pt x="82" y="12090"/>
                        <a:pt x="82" y="12070"/>
                      </a:cubicBezTo>
                      <a:cubicBezTo>
                        <a:pt x="89" y="12029"/>
                        <a:pt x="341" y="7675"/>
                        <a:pt x="388" y="7137"/>
                      </a:cubicBezTo>
                      <a:cubicBezTo>
                        <a:pt x="409" y="6913"/>
                        <a:pt x="416" y="6362"/>
                        <a:pt x="416" y="5722"/>
                      </a:cubicBezTo>
                      <a:cubicBezTo>
                        <a:pt x="416" y="4790"/>
                        <a:pt x="422" y="3633"/>
                        <a:pt x="484" y="3001"/>
                      </a:cubicBezTo>
                      <a:cubicBezTo>
                        <a:pt x="552" y="2341"/>
                        <a:pt x="565" y="68"/>
                        <a:pt x="565" y="41"/>
                      </a:cubicBezTo>
                      <a:cubicBezTo>
                        <a:pt x="565" y="21"/>
                        <a:pt x="552" y="0"/>
                        <a:pt x="53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31"/>
                <p:cNvSpPr/>
                <p:nvPr/>
              </p:nvSpPr>
              <p:spPr>
                <a:xfrm>
                  <a:off x="3011555" y="4516036"/>
                  <a:ext cx="176102" cy="8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" h="997" extrusionOk="0">
                      <a:moveTo>
                        <a:pt x="1103" y="0"/>
                      </a:moveTo>
                      <a:cubicBezTo>
                        <a:pt x="939" y="0"/>
                        <a:pt x="688" y="211"/>
                        <a:pt x="456" y="211"/>
                      </a:cubicBezTo>
                      <a:cubicBezTo>
                        <a:pt x="360" y="211"/>
                        <a:pt x="263" y="46"/>
                        <a:pt x="166" y="46"/>
                      </a:cubicBezTo>
                      <a:cubicBezTo>
                        <a:pt x="161" y="46"/>
                        <a:pt x="156" y="47"/>
                        <a:pt x="150" y="48"/>
                      </a:cubicBezTo>
                      <a:cubicBezTo>
                        <a:pt x="109" y="55"/>
                        <a:pt x="48" y="198"/>
                        <a:pt x="21" y="402"/>
                      </a:cubicBezTo>
                      <a:cubicBezTo>
                        <a:pt x="1" y="626"/>
                        <a:pt x="14" y="912"/>
                        <a:pt x="41" y="953"/>
                      </a:cubicBezTo>
                      <a:cubicBezTo>
                        <a:pt x="62" y="985"/>
                        <a:pt x="441" y="997"/>
                        <a:pt x="869" y="997"/>
                      </a:cubicBezTo>
                      <a:cubicBezTo>
                        <a:pt x="1436" y="997"/>
                        <a:pt x="2089" y="976"/>
                        <a:pt x="2116" y="953"/>
                      </a:cubicBezTo>
                      <a:cubicBezTo>
                        <a:pt x="2171" y="912"/>
                        <a:pt x="2178" y="762"/>
                        <a:pt x="2103" y="660"/>
                      </a:cubicBezTo>
                      <a:cubicBezTo>
                        <a:pt x="2028" y="565"/>
                        <a:pt x="1259" y="0"/>
                        <a:pt x="11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31"/>
                <p:cNvSpPr/>
                <p:nvPr/>
              </p:nvSpPr>
              <p:spPr>
                <a:xfrm>
                  <a:off x="3013172" y="4572149"/>
                  <a:ext cx="171170" cy="8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" h="103" extrusionOk="0">
                      <a:moveTo>
                        <a:pt x="42" y="0"/>
                      </a:moveTo>
                      <a:cubicBezTo>
                        <a:pt x="21" y="0"/>
                        <a:pt x="1" y="14"/>
                        <a:pt x="1" y="41"/>
                      </a:cubicBezTo>
                      <a:cubicBezTo>
                        <a:pt x="1" y="61"/>
                        <a:pt x="15" y="82"/>
                        <a:pt x="42" y="82"/>
                      </a:cubicBezTo>
                      <a:cubicBezTo>
                        <a:pt x="362" y="102"/>
                        <a:pt x="688" y="102"/>
                        <a:pt x="974" y="102"/>
                      </a:cubicBezTo>
                      <a:cubicBezTo>
                        <a:pt x="1524" y="102"/>
                        <a:pt x="1967" y="81"/>
                        <a:pt x="2059" y="81"/>
                      </a:cubicBezTo>
                      <a:cubicBezTo>
                        <a:pt x="2070" y="81"/>
                        <a:pt x="2076" y="81"/>
                        <a:pt x="2076" y="82"/>
                      </a:cubicBezTo>
                      <a:cubicBezTo>
                        <a:pt x="2096" y="82"/>
                        <a:pt x="2117" y="61"/>
                        <a:pt x="2117" y="41"/>
                      </a:cubicBezTo>
                      <a:cubicBezTo>
                        <a:pt x="2110" y="21"/>
                        <a:pt x="2096" y="0"/>
                        <a:pt x="2069" y="0"/>
                      </a:cubicBezTo>
                      <a:cubicBezTo>
                        <a:pt x="2065" y="0"/>
                        <a:pt x="1607" y="18"/>
                        <a:pt x="1007" y="18"/>
                      </a:cubicBezTo>
                      <a:cubicBezTo>
                        <a:pt x="708" y="18"/>
                        <a:pt x="373" y="14"/>
                        <a:pt x="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31"/>
                <p:cNvSpPr/>
                <p:nvPr/>
              </p:nvSpPr>
              <p:spPr>
                <a:xfrm>
                  <a:off x="3104538" y="4518785"/>
                  <a:ext cx="41317" cy="30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375" extrusionOk="0">
                      <a:moveTo>
                        <a:pt x="48" y="0"/>
                      </a:moveTo>
                      <a:cubicBezTo>
                        <a:pt x="28" y="0"/>
                        <a:pt x="7" y="21"/>
                        <a:pt x="7" y="41"/>
                      </a:cubicBezTo>
                      <a:cubicBezTo>
                        <a:pt x="0" y="143"/>
                        <a:pt x="41" y="245"/>
                        <a:pt x="116" y="320"/>
                      </a:cubicBezTo>
                      <a:cubicBezTo>
                        <a:pt x="170" y="354"/>
                        <a:pt x="232" y="374"/>
                        <a:pt x="293" y="374"/>
                      </a:cubicBezTo>
                      <a:cubicBezTo>
                        <a:pt x="354" y="374"/>
                        <a:pt x="415" y="361"/>
                        <a:pt x="477" y="340"/>
                      </a:cubicBezTo>
                      <a:cubicBezTo>
                        <a:pt x="497" y="334"/>
                        <a:pt x="511" y="313"/>
                        <a:pt x="504" y="286"/>
                      </a:cubicBezTo>
                      <a:cubicBezTo>
                        <a:pt x="499" y="271"/>
                        <a:pt x="486" y="263"/>
                        <a:pt x="471" y="263"/>
                      </a:cubicBezTo>
                      <a:cubicBezTo>
                        <a:pt x="466" y="263"/>
                        <a:pt x="461" y="264"/>
                        <a:pt x="456" y="266"/>
                      </a:cubicBezTo>
                      <a:cubicBezTo>
                        <a:pt x="399" y="284"/>
                        <a:pt x="348" y="292"/>
                        <a:pt x="305" y="292"/>
                      </a:cubicBezTo>
                      <a:cubicBezTo>
                        <a:pt x="249" y="292"/>
                        <a:pt x="205" y="279"/>
                        <a:pt x="170" y="252"/>
                      </a:cubicBezTo>
                      <a:cubicBezTo>
                        <a:pt x="116" y="198"/>
                        <a:pt x="82" y="123"/>
                        <a:pt x="89" y="41"/>
                      </a:cubicBezTo>
                      <a:cubicBezTo>
                        <a:pt x="89" y="21"/>
                        <a:pt x="68" y="7"/>
                        <a:pt x="4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31"/>
                <p:cNvSpPr/>
                <p:nvPr/>
              </p:nvSpPr>
              <p:spPr>
                <a:xfrm>
                  <a:off x="2656197" y="4519351"/>
                  <a:ext cx="111742" cy="7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2" h="960" extrusionOk="0">
                      <a:moveTo>
                        <a:pt x="694" y="0"/>
                      </a:moveTo>
                      <a:cubicBezTo>
                        <a:pt x="572" y="0"/>
                        <a:pt x="368" y="27"/>
                        <a:pt x="259" y="116"/>
                      </a:cubicBezTo>
                      <a:cubicBezTo>
                        <a:pt x="136" y="218"/>
                        <a:pt x="102" y="483"/>
                        <a:pt x="48" y="626"/>
                      </a:cubicBezTo>
                      <a:cubicBezTo>
                        <a:pt x="0" y="742"/>
                        <a:pt x="0" y="871"/>
                        <a:pt x="55" y="912"/>
                      </a:cubicBezTo>
                      <a:cubicBezTo>
                        <a:pt x="82" y="932"/>
                        <a:pt x="395" y="953"/>
                        <a:pt x="694" y="959"/>
                      </a:cubicBezTo>
                      <a:cubicBezTo>
                        <a:pt x="987" y="959"/>
                        <a:pt x="1300" y="932"/>
                        <a:pt x="1327" y="912"/>
                      </a:cubicBezTo>
                      <a:cubicBezTo>
                        <a:pt x="1382" y="871"/>
                        <a:pt x="1382" y="742"/>
                        <a:pt x="1334" y="626"/>
                      </a:cubicBezTo>
                      <a:cubicBezTo>
                        <a:pt x="1279" y="483"/>
                        <a:pt x="1239" y="218"/>
                        <a:pt x="1116" y="116"/>
                      </a:cubicBezTo>
                      <a:cubicBezTo>
                        <a:pt x="1007" y="27"/>
                        <a:pt x="810" y="0"/>
                        <a:pt x="69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1"/>
                <p:cNvSpPr/>
                <p:nvPr/>
              </p:nvSpPr>
              <p:spPr>
                <a:xfrm>
                  <a:off x="2658380" y="4572149"/>
                  <a:ext cx="105192" cy="6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" h="82" extrusionOk="0">
                      <a:moveTo>
                        <a:pt x="41" y="0"/>
                      </a:moveTo>
                      <a:cubicBezTo>
                        <a:pt x="21" y="0"/>
                        <a:pt x="1" y="21"/>
                        <a:pt x="1" y="41"/>
                      </a:cubicBezTo>
                      <a:cubicBezTo>
                        <a:pt x="1" y="61"/>
                        <a:pt x="21" y="82"/>
                        <a:pt x="41" y="82"/>
                      </a:cubicBezTo>
                      <a:lnTo>
                        <a:pt x="1259" y="82"/>
                      </a:lnTo>
                      <a:cubicBezTo>
                        <a:pt x="1287" y="82"/>
                        <a:pt x="1300" y="61"/>
                        <a:pt x="1300" y="41"/>
                      </a:cubicBezTo>
                      <a:cubicBezTo>
                        <a:pt x="1300" y="21"/>
                        <a:pt x="1287" y="0"/>
                        <a:pt x="1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31"/>
                <p:cNvSpPr/>
                <p:nvPr/>
              </p:nvSpPr>
              <p:spPr>
                <a:xfrm>
                  <a:off x="2680939" y="4523717"/>
                  <a:ext cx="62258" cy="43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" h="533" extrusionOk="0">
                      <a:moveTo>
                        <a:pt x="62" y="0"/>
                      </a:moveTo>
                      <a:cubicBezTo>
                        <a:pt x="41" y="0"/>
                        <a:pt x="21" y="14"/>
                        <a:pt x="21" y="35"/>
                      </a:cubicBezTo>
                      <a:cubicBezTo>
                        <a:pt x="21" y="48"/>
                        <a:pt x="1" y="307"/>
                        <a:pt x="137" y="450"/>
                      </a:cubicBezTo>
                      <a:cubicBezTo>
                        <a:pt x="180" y="499"/>
                        <a:pt x="247" y="532"/>
                        <a:pt x="320" y="532"/>
                      </a:cubicBezTo>
                      <a:cubicBezTo>
                        <a:pt x="327" y="532"/>
                        <a:pt x="334" y="532"/>
                        <a:pt x="341" y="531"/>
                      </a:cubicBezTo>
                      <a:cubicBezTo>
                        <a:pt x="674" y="531"/>
                        <a:pt x="769" y="225"/>
                        <a:pt x="769" y="62"/>
                      </a:cubicBezTo>
                      <a:cubicBezTo>
                        <a:pt x="769" y="41"/>
                        <a:pt x="756" y="21"/>
                        <a:pt x="729" y="21"/>
                      </a:cubicBezTo>
                      <a:cubicBezTo>
                        <a:pt x="708" y="21"/>
                        <a:pt x="688" y="35"/>
                        <a:pt x="688" y="62"/>
                      </a:cubicBezTo>
                      <a:cubicBezTo>
                        <a:pt x="688" y="75"/>
                        <a:pt x="681" y="456"/>
                        <a:pt x="341" y="456"/>
                      </a:cubicBezTo>
                      <a:cubicBezTo>
                        <a:pt x="286" y="456"/>
                        <a:pt x="232" y="436"/>
                        <a:pt x="191" y="395"/>
                      </a:cubicBezTo>
                      <a:cubicBezTo>
                        <a:pt x="89" y="279"/>
                        <a:pt x="103" y="41"/>
                        <a:pt x="103" y="41"/>
                      </a:cubicBezTo>
                      <a:cubicBezTo>
                        <a:pt x="103" y="21"/>
                        <a:pt x="82" y="0"/>
                        <a:pt x="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31"/>
                <p:cNvSpPr/>
                <p:nvPr/>
              </p:nvSpPr>
              <p:spPr>
                <a:xfrm>
                  <a:off x="2682071" y="4537463"/>
                  <a:ext cx="59994" cy="6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" h="83" extrusionOk="0">
                      <a:moveTo>
                        <a:pt x="55" y="1"/>
                      </a:moveTo>
                      <a:cubicBezTo>
                        <a:pt x="0" y="1"/>
                        <a:pt x="0" y="75"/>
                        <a:pt x="55" y="82"/>
                      </a:cubicBezTo>
                      <a:lnTo>
                        <a:pt x="687" y="82"/>
                      </a:lnTo>
                      <a:cubicBezTo>
                        <a:pt x="742" y="75"/>
                        <a:pt x="742" y="1"/>
                        <a:pt x="68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4;p31"/>
                <p:cNvSpPr/>
                <p:nvPr/>
              </p:nvSpPr>
              <p:spPr>
                <a:xfrm>
                  <a:off x="2920755" y="3735866"/>
                  <a:ext cx="21022" cy="68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846" extrusionOk="0">
                      <a:moveTo>
                        <a:pt x="215" y="0"/>
                      </a:moveTo>
                      <a:cubicBezTo>
                        <a:pt x="198" y="0"/>
                        <a:pt x="183" y="12"/>
                        <a:pt x="178" y="29"/>
                      </a:cubicBezTo>
                      <a:lnTo>
                        <a:pt x="8" y="798"/>
                      </a:lnTo>
                      <a:cubicBezTo>
                        <a:pt x="1" y="818"/>
                        <a:pt x="21" y="839"/>
                        <a:pt x="42" y="845"/>
                      </a:cubicBezTo>
                      <a:lnTo>
                        <a:pt x="49" y="845"/>
                      </a:lnTo>
                      <a:cubicBezTo>
                        <a:pt x="69" y="845"/>
                        <a:pt x="83" y="832"/>
                        <a:pt x="89" y="818"/>
                      </a:cubicBezTo>
                      <a:lnTo>
                        <a:pt x="259" y="49"/>
                      </a:lnTo>
                      <a:cubicBezTo>
                        <a:pt x="259" y="29"/>
                        <a:pt x="246" y="9"/>
                        <a:pt x="225" y="2"/>
                      </a:cubicBezTo>
                      <a:cubicBezTo>
                        <a:pt x="222" y="1"/>
                        <a:pt x="218" y="0"/>
                        <a:pt x="2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31"/>
                <p:cNvSpPr/>
                <p:nvPr/>
              </p:nvSpPr>
              <p:spPr>
                <a:xfrm>
                  <a:off x="2187481" y="3376223"/>
                  <a:ext cx="216287" cy="19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5" h="2374" extrusionOk="0">
                      <a:moveTo>
                        <a:pt x="1994" y="0"/>
                      </a:moveTo>
                      <a:cubicBezTo>
                        <a:pt x="1872" y="225"/>
                        <a:pt x="1736" y="436"/>
                        <a:pt x="1593" y="647"/>
                      </a:cubicBezTo>
                      <a:cubicBezTo>
                        <a:pt x="1518" y="721"/>
                        <a:pt x="1430" y="776"/>
                        <a:pt x="1321" y="810"/>
                      </a:cubicBezTo>
                      <a:cubicBezTo>
                        <a:pt x="1253" y="830"/>
                        <a:pt x="736" y="1096"/>
                        <a:pt x="661" y="1136"/>
                      </a:cubicBezTo>
                      <a:cubicBezTo>
                        <a:pt x="579" y="1177"/>
                        <a:pt x="212" y="1402"/>
                        <a:pt x="150" y="1422"/>
                      </a:cubicBezTo>
                      <a:cubicBezTo>
                        <a:pt x="89" y="1443"/>
                        <a:pt x="110" y="1504"/>
                        <a:pt x="184" y="1531"/>
                      </a:cubicBezTo>
                      <a:cubicBezTo>
                        <a:pt x="195" y="1535"/>
                        <a:pt x="208" y="1537"/>
                        <a:pt x="223" y="1537"/>
                      </a:cubicBezTo>
                      <a:cubicBezTo>
                        <a:pt x="313" y="1537"/>
                        <a:pt x="479" y="1477"/>
                        <a:pt x="565" y="1443"/>
                      </a:cubicBezTo>
                      <a:cubicBezTo>
                        <a:pt x="620" y="1422"/>
                        <a:pt x="674" y="1409"/>
                        <a:pt x="736" y="1402"/>
                      </a:cubicBezTo>
                      <a:lnTo>
                        <a:pt x="736" y="1402"/>
                      </a:lnTo>
                      <a:cubicBezTo>
                        <a:pt x="736" y="1402"/>
                        <a:pt x="429" y="1606"/>
                        <a:pt x="327" y="1674"/>
                      </a:cubicBezTo>
                      <a:cubicBezTo>
                        <a:pt x="198" y="1749"/>
                        <a:pt x="1" y="1830"/>
                        <a:pt x="14" y="1905"/>
                      </a:cubicBezTo>
                      <a:cubicBezTo>
                        <a:pt x="22" y="1945"/>
                        <a:pt x="62" y="1958"/>
                        <a:pt x="110" y="1958"/>
                      </a:cubicBezTo>
                      <a:cubicBezTo>
                        <a:pt x="151" y="1958"/>
                        <a:pt x="197" y="1949"/>
                        <a:pt x="232" y="1939"/>
                      </a:cubicBezTo>
                      <a:cubicBezTo>
                        <a:pt x="307" y="1919"/>
                        <a:pt x="661" y="1769"/>
                        <a:pt x="661" y="1769"/>
                      </a:cubicBezTo>
                      <a:lnTo>
                        <a:pt x="661" y="1769"/>
                      </a:lnTo>
                      <a:cubicBezTo>
                        <a:pt x="661" y="1769"/>
                        <a:pt x="382" y="1994"/>
                        <a:pt x="314" y="2048"/>
                      </a:cubicBezTo>
                      <a:cubicBezTo>
                        <a:pt x="259" y="2089"/>
                        <a:pt x="184" y="2143"/>
                        <a:pt x="273" y="2184"/>
                      </a:cubicBezTo>
                      <a:cubicBezTo>
                        <a:pt x="286" y="2190"/>
                        <a:pt x="301" y="2193"/>
                        <a:pt x="319" y="2193"/>
                      </a:cubicBezTo>
                      <a:cubicBezTo>
                        <a:pt x="424" y="2193"/>
                        <a:pt x="604" y="2099"/>
                        <a:pt x="715" y="2035"/>
                      </a:cubicBezTo>
                      <a:cubicBezTo>
                        <a:pt x="824" y="1960"/>
                        <a:pt x="926" y="1871"/>
                        <a:pt x="1021" y="1783"/>
                      </a:cubicBezTo>
                      <a:cubicBezTo>
                        <a:pt x="1035" y="1773"/>
                        <a:pt x="1048" y="1769"/>
                        <a:pt x="1058" y="1769"/>
                      </a:cubicBezTo>
                      <a:cubicBezTo>
                        <a:pt x="1077" y="1769"/>
                        <a:pt x="1087" y="1786"/>
                        <a:pt x="1083" y="1817"/>
                      </a:cubicBezTo>
                      <a:cubicBezTo>
                        <a:pt x="1076" y="1858"/>
                        <a:pt x="749" y="2164"/>
                        <a:pt x="695" y="2218"/>
                      </a:cubicBezTo>
                      <a:cubicBezTo>
                        <a:pt x="640" y="2266"/>
                        <a:pt x="634" y="2334"/>
                        <a:pt x="708" y="2368"/>
                      </a:cubicBezTo>
                      <a:cubicBezTo>
                        <a:pt x="717" y="2372"/>
                        <a:pt x="727" y="2374"/>
                        <a:pt x="737" y="2374"/>
                      </a:cubicBezTo>
                      <a:cubicBezTo>
                        <a:pt x="813" y="2374"/>
                        <a:pt x="923" y="2271"/>
                        <a:pt x="1001" y="2211"/>
                      </a:cubicBezTo>
                      <a:cubicBezTo>
                        <a:pt x="1083" y="2137"/>
                        <a:pt x="1341" y="1878"/>
                        <a:pt x="1470" y="1796"/>
                      </a:cubicBezTo>
                      <a:cubicBezTo>
                        <a:pt x="1518" y="1762"/>
                        <a:pt x="1577" y="1750"/>
                        <a:pt x="1633" y="1750"/>
                      </a:cubicBezTo>
                      <a:cubicBezTo>
                        <a:pt x="1722" y="1750"/>
                        <a:pt x="1806" y="1780"/>
                        <a:pt x="1831" y="1796"/>
                      </a:cubicBezTo>
                      <a:cubicBezTo>
                        <a:pt x="1879" y="1824"/>
                        <a:pt x="1777" y="2082"/>
                        <a:pt x="1763" y="2171"/>
                      </a:cubicBezTo>
                      <a:cubicBezTo>
                        <a:pt x="1742" y="2279"/>
                        <a:pt x="1777" y="2354"/>
                        <a:pt x="1872" y="2361"/>
                      </a:cubicBezTo>
                      <a:cubicBezTo>
                        <a:pt x="1874" y="2361"/>
                        <a:pt x="1877" y="2362"/>
                        <a:pt x="1879" y="2362"/>
                      </a:cubicBezTo>
                      <a:cubicBezTo>
                        <a:pt x="1970" y="2362"/>
                        <a:pt x="2023" y="2119"/>
                        <a:pt x="2076" y="1987"/>
                      </a:cubicBezTo>
                      <a:cubicBezTo>
                        <a:pt x="2123" y="1851"/>
                        <a:pt x="2171" y="1756"/>
                        <a:pt x="2212" y="1633"/>
                      </a:cubicBezTo>
                      <a:cubicBezTo>
                        <a:pt x="2253" y="1511"/>
                        <a:pt x="2253" y="1313"/>
                        <a:pt x="2280" y="1082"/>
                      </a:cubicBezTo>
                      <a:cubicBezTo>
                        <a:pt x="2307" y="858"/>
                        <a:pt x="2675" y="449"/>
                        <a:pt x="2675" y="449"/>
                      </a:cubicBezTo>
                      <a:lnTo>
                        <a:pt x="1994" y="0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31"/>
                <p:cNvSpPr/>
                <p:nvPr/>
              </p:nvSpPr>
              <p:spPr>
                <a:xfrm>
                  <a:off x="2237045" y="3507613"/>
                  <a:ext cx="22073" cy="15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186" extrusionOk="0">
                      <a:moveTo>
                        <a:pt x="242" y="1"/>
                      </a:moveTo>
                      <a:cubicBezTo>
                        <a:pt x="236" y="1"/>
                        <a:pt x="230" y="3"/>
                        <a:pt x="225" y="8"/>
                      </a:cubicBezTo>
                      <a:lnTo>
                        <a:pt x="27" y="131"/>
                      </a:lnTo>
                      <a:cubicBezTo>
                        <a:pt x="0" y="144"/>
                        <a:pt x="14" y="185"/>
                        <a:pt x="48" y="185"/>
                      </a:cubicBezTo>
                      <a:cubicBezTo>
                        <a:pt x="55" y="185"/>
                        <a:pt x="61" y="178"/>
                        <a:pt x="68" y="171"/>
                      </a:cubicBezTo>
                      <a:lnTo>
                        <a:pt x="259" y="56"/>
                      </a:lnTo>
                      <a:cubicBezTo>
                        <a:pt x="272" y="42"/>
                        <a:pt x="272" y="29"/>
                        <a:pt x="265" y="15"/>
                      </a:cubicBezTo>
                      <a:cubicBezTo>
                        <a:pt x="261" y="7"/>
                        <a:pt x="252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31"/>
                <p:cNvSpPr/>
                <p:nvPr/>
              </p:nvSpPr>
              <p:spPr>
                <a:xfrm>
                  <a:off x="3032982" y="2815089"/>
                  <a:ext cx="277899" cy="406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7" h="5022" extrusionOk="0">
                      <a:moveTo>
                        <a:pt x="1" y="1"/>
                      </a:moveTo>
                      <a:lnTo>
                        <a:pt x="511" y="2947"/>
                      </a:lnTo>
                      <a:lnTo>
                        <a:pt x="3076" y="5022"/>
                      </a:lnTo>
                      <a:lnTo>
                        <a:pt x="3437" y="3083"/>
                      </a:lnTo>
                      <a:cubicBezTo>
                        <a:pt x="3382" y="3035"/>
                        <a:pt x="2178" y="851"/>
                        <a:pt x="1396" y="341"/>
                      </a:cubicBezTo>
                      <a:cubicBezTo>
                        <a:pt x="1015" y="82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31"/>
                <p:cNvSpPr/>
                <p:nvPr/>
              </p:nvSpPr>
              <p:spPr>
                <a:xfrm>
                  <a:off x="2612697" y="2807974"/>
                  <a:ext cx="555150" cy="695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6" h="8596" extrusionOk="0">
                      <a:moveTo>
                        <a:pt x="4600" y="0"/>
                      </a:moveTo>
                      <a:lnTo>
                        <a:pt x="4348" y="1184"/>
                      </a:lnTo>
                      <a:lnTo>
                        <a:pt x="3090" y="95"/>
                      </a:lnTo>
                      <a:lnTo>
                        <a:pt x="2518" y="225"/>
                      </a:lnTo>
                      <a:lnTo>
                        <a:pt x="777" y="1892"/>
                      </a:lnTo>
                      <a:cubicBezTo>
                        <a:pt x="777" y="1892"/>
                        <a:pt x="688" y="3790"/>
                        <a:pt x="566" y="5416"/>
                      </a:cubicBezTo>
                      <a:cubicBezTo>
                        <a:pt x="464" y="6654"/>
                        <a:pt x="1" y="7852"/>
                        <a:pt x="436" y="8294"/>
                      </a:cubicBezTo>
                      <a:cubicBezTo>
                        <a:pt x="597" y="8454"/>
                        <a:pt x="858" y="8595"/>
                        <a:pt x="1412" y="8595"/>
                      </a:cubicBezTo>
                      <a:cubicBezTo>
                        <a:pt x="1516" y="8595"/>
                        <a:pt x="1630" y="8590"/>
                        <a:pt x="1756" y="8580"/>
                      </a:cubicBezTo>
                      <a:cubicBezTo>
                        <a:pt x="2552" y="8518"/>
                        <a:pt x="4403" y="8362"/>
                        <a:pt x="4818" y="8362"/>
                      </a:cubicBezTo>
                      <a:cubicBezTo>
                        <a:pt x="5126" y="8362"/>
                        <a:pt x="5815" y="8428"/>
                        <a:pt x="6231" y="8428"/>
                      </a:cubicBezTo>
                      <a:cubicBezTo>
                        <a:pt x="6365" y="8428"/>
                        <a:pt x="6471" y="8421"/>
                        <a:pt x="6526" y="8403"/>
                      </a:cubicBezTo>
                      <a:cubicBezTo>
                        <a:pt x="6839" y="8301"/>
                        <a:pt x="6866" y="7654"/>
                        <a:pt x="6825" y="6906"/>
                      </a:cubicBezTo>
                      <a:cubicBezTo>
                        <a:pt x="6825" y="6906"/>
                        <a:pt x="6655" y="6157"/>
                        <a:pt x="6634" y="5872"/>
                      </a:cubicBezTo>
                      <a:cubicBezTo>
                        <a:pt x="6553" y="4912"/>
                        <a:pt x="6702" y="3905"/>
                        <a:pt x="6675" y="3545"/>
                      </a:cubicBezTo>
                      <a:cubicBezTo>
                        <a:pt x="6607" y="2756"/>
                        <a:pt x="6294" y="2055"/>
                        <a:pt x="5906" y="1191"/>
                      </a:cubicBezTo>
                      <a:cubicBezTo>
                        <a:pt x="5723" y="789"/>
                        <a:pt x="5485" y="422"/>
                        <a:pt x="5199" y="82"/>
                      </a:cubicBezTo>
                      <a:lnTo>
                        <a:pt x="46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31"/>
                <p:cNvSpPr/>
                <p:nvPr/>
              </p:nvSpPr>
              <p:spPr>
                <a:xfrm>
                  <a:off x="2311270" y="2826086"/>
                  <a:ext cx="505101" cy="66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7" h="8282" extrusionOk="0">
                      <a:moveTo>
                        <a:pt x="6246" y="1"/>
                      </a:moveTo>
                      <a:lnTo>
                        <a:pt x="6246" y="1"/>
                      </a:lnTo>
                      <a:cubicBezTo>
                        <a:pt x="5818" y="82"/>
                        <a:pt x="5403" y="191"/>
                        <a:pt x="4994" y="334"/>
                      </a:cubicBezTo>
                      <a:cubicBezTo>
                        <a:pt x="3661" y="838"/>
                        <a:pt x="1" y="7178"/>
                        <a:pt x="28" y="7321"/>
                      </a:cubicBezTo>
                      <a:cubicBezTo>
                        <a:pt x="54" y="7468"/>
                        <a:pt x="1186" y="8282"/>
                        <a:pt x="1391" y="8282"/>
                      </a:cubicBezTo>
                      <a:cubicBezTo>
                        <a:pt x="1395" y="8282"/>
                        <a:pt x="1399" y="8281"/>
                        <a:pt x="1402" y="8281"/>
                      </a:cubicBezTo>
                      <a:cubicBezTo>
                        <a:pt x="1572" y="8247"/>
                        <a:pt x="4865" y="3763"/>
                        <a:pt x="4865" y="3763"/>
                      </a:cubicBezTo>
                      <a:lnTo>
                        <a:pt x="624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31"/>
                <p:cNvSpPr/>
                <p:nvPr/>
              </p:nvSpPr>
              <p:spPr>
                <a:xfrm>
                  <a:off x="2840466" y="2818971"/>
                  <a:ext cx="120555" cy="1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1402" extrusionOk="0">
                      <a:moveTo>
                        <a:pt x="234" y="0"/>
                      </a:moveTo>
                      <a:cubicBezTo>
                        <a:pt x="218" y="0"/>
                        <a:pt x="203" y="9"/>
                        <a:pt x="198" y="28"/>
                      </a:cubicBezTo>
                      <a:cubicBezTo>
                        <a:pt x="191" y="62"/>
                        <a:pt x="1" y="783"/>
                        <a:pt x="388" y="1381"/>
                      </a:cubicBezTo>
                      <a:cubicBezTo>
                        <a:pt x="395" y="1395"/>
                        <a:pt x="409" y="1402"/>
                        <a:pt x="422" y="1402"/>
                      </a:cubicBezTo>
                      <a:lnTo>
                        <a:pt x="429" y="1402"/>
                      </a:lnTo>
                      <a:cubicBezTo>
                        <a:pt x="436" y="1402"/>
                        <a:pt x="443" y="1402"/>
                        <a:pt x="450" y="1395"/>
                      </a:cubicBezTo>
                      <a:cubicBezTo>
                        <a:pt x="456" y="1389"/>
                        <a:pt x="818" y="1102"/>
                        <a:pt x="1272" y="1102"/>
                      </a:cubicBezTo>
                      <a:cubicBezTo>
                        <a:pt x="1328" y="1102"/>
                        <a:pt x="1385" y="1106"/>
                        <a:pt x="1443" y="1116"/>
                      </a:cubicBezTo>
                      <a:cubicBezTo>
                        <a:pt x="1447" y="1117"/>
                        <a:pt x="1450" y="1118"/>
                        <a:pt x="1454" y="1118"/>
                      </a:cubicBezTo>
                      <a:cubicBezTo>
                        <a:pt x="1470" y="1118"/>
                        <a:pt x="1485" y="1106"/>
                        <a:pt x="1491" y="1089"/>
                      </a:cubicBezTo>
                      <a:cubicBezTo>
                        <a:pt x="1491" y="1062"/>
                        <a:pt x="1477" y="1041"/>
                        <a:pt x="1457" y="1041"/>
                      </a:cubicBezTo>
                      <a:cubicBezTo>
                        <a:pt x="1388" y="1029"/>
                        <a:pt x="1321" y="1023"/>
                        <a:pt x="1257" y="1023"/>
                      </a:cubicBezTo>
                      <a:cubicBezTo>
                        <a:pt x="858" y="1023"/>
                        <a:pt x="541" y="1230"/>
                        <a:pt x="436" y="1307"/>
                      </a:cubicBezTo>
                      <a:cubicBezTo>
                        <a:pt x="96" y="742"/>
                        <a:pt x="273" y="55"/>
                        <a:pt x="273" y="48"/>
                      </a:cubicBezTo>
                      <a:cubicBezTo>
                        <a:pt x="281" y="19"/>
                        <a:pt x="257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31"/>
                <p:cNvSpPr/>
                <p:nvPr/>
              </p:nvSpPr>
              <p:spPr>
                <a:xfrm>
                  <a:off x="2967570" y="2808702"/>
                  <a:ext cx="81987" cy="97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" h="1203" extrusionOk="0">
                      <a:moveTo>
                        <a:pt x="269" y="1"/>
                      </a:moveTo>
                      <a:cubicBezTo>
                        <a:pt x="255" y="1"/>
                        <a:pt x="243" y="6"/>
                        <a:pt x="238" y="18"/>
                      </a:cubicBezTo>
                      <a:cubicBezTo>
                        <a:pt x="225" y="39"/>
                        <a:pt x="232" y="59"/>
                        <a:pt x="245" y="73"/>
                      </a:cubicBezTo>
                      <a:cubicBezTo>
                        <a:pt x="259" y="73"/>
                        <a:pt x="803" y="447"/>
                        <a:pt x="926" y="1012"/>
                      </a:cubicBezTo>
                      <a:cubicBezTo>
                        <a:pt x="844" y="989"/>
                        <a:pt x="695" y="955"/>
                        <a:pt x="531" y="955"/>
                      </a:cubicBezTo>
                      <a:cubicBezTo>
                        <a:pt x="352" y="955"/>
                        <a:pt x="156" y="996"/>
                        <a:pt x="14" y="1134"/>
                      </a:cubicBezTo>
                      <a:cubicBezTo>
                        <a:pt x="0" y="1148"/>
                        <a:pt x="0" y="1175"/>
                        <a:pt x="14" y="1189"/>
                      </a:cubicBezTo>
                      <a:cubicBezTo>
                        <a:pt x="21" y="1195"/>
                        <a:pt x="34" y="1202"/>
                        <a:pt x="48" y="1202"/>
                      </a:cubicBezTo>
                      <a:cubicBezTo>
                        <a:pt x="55" y="1202"/>
                        <a:pt x="61" y="1202"/>
                        <a:pt x="68" y="1195"/>
                      </a:cubicBezTo>
                      <a:cubicBezTo>
                        <a:pt x="190" y="1073"/>
                        <a:pt x="365" y="1038"/>
                        <a:pt x="527" y="1038"/>
                      </a:cubicBezTo>
                      <a:cubicBezTo>
                        <a:pt x="753" y="1038"/>
                        <a:pt x="956" y="1107"/>
                        <a:pt x="960" y="1107"/>
                      </a:cubicBezTo>
                      <a:cubicBezTo>
                        <a:pt x="965" y="1110"/>
                        <a:pt x="972" y="1111"/>
                        <a:pt x="978" y="1111"/>
                      </a:cubicBezTo>
                      <a:cubicBezTo>
                        <a:pt x="988" y="1111"/>
                        <a:pt x="996" y="1108"/>
                        <a:pt x="1000" y="1100"/>
                      </a:cubicBezTo>
                      <a:cubicBezTo>
                        <a:pt x="1014" y="1093"/>
                        <a:pt x="1014" y="1080"/>
                        <a:pt x="1014" y="1066"/>
                      </a:cubicBezTo>
                      <a:cubicBezTo>
                        <a:pt x="919" y="433"/>
                        <a:pt x="320" y="25"/>
                        <a:pt x="293" y="5"/>
                      </a:cubicBezTo>
                      <a:cubicBezTo>
                        <a:pt x="285" y="2"/>
                        <a:pt x="277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31"/>
                <p:cNvSpPr/>
                <p:nvPr/>
              </p:nvSpPr>
              <p:spPr>
                <a:xfrm>
                  <a:off x="2962638" y="2902979"/>
                  <a:ext cx="44066" cy="578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" h="7160" extrusionOk="0">
                      <a:moveTo>
                        <a:pt x="45" y="0"/>
                      </a:moveTo>
                      <a:cubicBezTo>
                        <a:pt x="41" y="0"/>
                        <a:pt x="38" y="1"/>
                        <a:pt x="34" y="2"/>
                      </a:cubicBezTo>
                      <a:cubicBezTo>
                        <a:pt x="14" y="9"/>
                        <a:pt x="0" y="29"/>
                        <a:pt x="7" y="50"/>
                      </a:cubicBezTo>
                      <a:cubicBezTo>
                        <a:pt x="170" y="587"/>
                        <a:pt x="163" y="1172"/>
                        <a:pt x="163" y="1730"/>
                      </a:cubicBezTo>
                      <a:lnTo>
                        <a:pt x="163" y="1928"/>
                      </a:lnTo>
                      <a:cubicBezTo>
                        <a:pt x="163" y="2526"/>
                        <a:pt x="184" y="3139"/>
                        <a:pt x="225" y="3737"/>
                      </a:cubicBezTo>
                      <a:cubicBezTo>
                        <a:pt x="272" y="4261"/>
                        <a:pt x="293" y="4785"/>
                        <a:pt x="279" y="5309"/>
                      </a:cubicBezTo>
                      <a:cubicBezTo>
                        <a:pt x="272" y="5670"/>
                        <a:pt x="306" y="6030"/>
                        <a:pt x="381" y="6384"/>
                      </a:cubicBezTo>
                      <a:cubicBezTo>
                        <a:pt x="435" y="6622"/>
                        <a:pt x="463" y="6867"/>
                        <a:pt x="449" y="7119"/>
                      </a:cubicBezTo>
                      <a:cubicBezTo>
                        <a:pt x="449" y="7139"/>
                        <a:pt x="469" y="7160"/>
                        <a:pt x="490" y="7160"/>
                      </a:cubicBezTo>
                      <a:cubicBezTo>
                        <a:pt x="510" y="7160"/>
                        <a:pt x="531" y="7146"/>
                        <a:pt x="531" y="7126"/>
                      </a:cubicBezTo>
                      <a:cubicBezTo>
                        <a:pt x="544" y="6867"/>
                        <a:pt x="517" y="6615"/>
                        <a:pt x="463" y="6370"/>
                      </a:cubicBezTo>
                      <a:cubicBezTo>
                        <a:pt x="381" y="6023"/>
                        <a:pt x="354" y="5663"/>
                        <a:pt x="361" y="5309"/>
                      </a:cubicBezTo>
                      <a:cubicBezTo>
                        <a:pt x="374" y="4785"/>
                        <a:pt x="354" y="4254"/>
                        <a:pt x="306" y="3731"/>
                      </a:cubicBezTo>
                      <a:cubicBezTo>
                        <a:pt x="265" y="3132"/>
                        <a:pt x="245" y="2526"/>
                        <a:pt x="245" y="1928"/>
                      </a:cubicBezTo>
                      <a:lnTo>
                        <a:pt x="245" y="1730"/>
                      </a:lnTo>
                      <a:cubicBezTo>
                        <a:pt x="245" y="1166"/>
                        <a:pt x="252" y="581"/>
                        <a:pt x="88" y="29"/>
                      </a:cubicBezTo>
                      <a:cubicBezTo>
                        <a:pt x="83" y="13"/>
                        <a:pt x="63" y="0"/>
                        <a:pt x="4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31"/>
                <p:cNvSpPr/>
                <p:nvPr/>
              </p:nvSpPr>
              <p:spPr>
                <a:xfrm>
                  <a:off x="3074945" y="2731971"/>
                  <a:ext cx="135836" cy="189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0" h="2342" extrusionOk="0">
                      <a:moveTo>
                        <a:pt x="82" y="1"/>
                      </a:moveTo>
                      <a:cubicBezTo>
                        <a:pt x="43" y="1"/>
                        <a:pt x="0" y="73"/>
                        <a:pt x="26" y="165"/>
                      </a:cubicBezTo>
                      <a:cubicBezTo>
                        <a:pt x="53" y="260"/>
                        <a:pt x="319" y="437"/>
                        <a:pt x="319" y="437"/>
                      </a:cubicBezTo>
                      <a:cubicBezTo>
                        <a:pt x="264" y="444"/>
                        <a:pt x="223" y="464"/>
                        <a:pt x="196" y="505"/>
                      </a:cubicBezTo>
                      <a:cubicBezTo>
                        <a:pt x="142" y="627"/>
                        <a:pt x="108" y="750"/>
                        <a:pt x="94" y="879"/>
                      </a:cubicBezTo>
                      <a:cubicBezTo>
                        <a:pt x="115" y="981"/>
                        <a:pt x="142" y="1076"/>
                        <a:pt x="176" y="1172"/>
                      </a:cubicBezTo>
                      <a:cubicBezTo>
                        <a:pt x="196" y="1219"/>
                        <a:pt x="394" y="1321"/>
                        <a:pt x="394" y="1321"/>
                      </a:cubicBezTo>
                      <a:cubicBezTo>
                        <a:pt x="353" y="1437"/>
                        <a:pt x="360" y="1559"/>
                        <a:pt x="400" y="1675"/>
                      </a:cubicBezTo>
                      <a:cubicBezTo>
                        <a:pt x="468" y="1845"/>
                        <a:pt x="523" y="1879"/>
                        <a:pt x="611" y="1900"/>
                      </a:cubicBezTo>
                      <a:cubicBezTo>
                        <a:pt x="700" y="1927"/>
                        <a:pt x="1047" y="2342"/>
                        <a:pt x="1047" y="2342"/>
                      </a:cubicBezTo>
                      <a:lnTo>
                        <a:pt x="1679" y="1988"/>
                      </a:lnTo>
                      <a:cubicBezTo>
                        <a:pt x="1679" y="1988"/>
                        <a:pt x="1210" y="1512"/>
                        <a:pt x="1162" y="1416"/>
                      </a:cubicBezTo>
                      <a:cubicBezTo>
                        <a:pt x="1115" y="1321"/>
                        <a:pt x="1040" y="743"/>
                        <a:pt x="972" y="668"/>
                      </a:cubicBezTo>
                      <a:cubicBezTo>
                        <a:pt x="931" y="620"/>
                        <a:pt x="877" y="586"/>
                        <a:pt x="815" y="573"/>
                      </a:cubicBezTo>
                      <a:cubicBezTo>
                        <a:pt x="815" y="573"/>
                        <a:pt x="577" y="321"/>
                        <a:pt x="502" y="246"/>
                      </a:cubicBezTo>
                      <a:cubicBezTo>
                        <a:pt x="373" y="151"/>
                        <a:pt x="237" y="69"/>
                        <a:pt x="87" y="1"/>
                      </a:cubicBezTo>
                      <a:cubicBezTo>
                        <a:pt x="86" y="1"/>
                        <a:pt x="84" y="1"/>
                        <a:pt x="82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31"/>
                <p:cNvSpPr/>
                <p:nvPr/>
              </p:nvSpPr>
              <p:spPr>
                <a:xfrm>
                  <a:off x="3097342" y="2765040"/>
                  <a:ext cx="39700" cy="17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212" extrusionOk="0">
                      <a:moveTo>
                        <a:pt x="42" y="1"/>
                      </a:moveTo>
                      <a:cubicBezTo>
                        <a:pt x="8" y="1"/>
                        <a:pt x="1" y="55"/>
                        <a:pt x="35" y="62"/>
                      </a:cubicBezTo>
                      <a:cubicBezTo>
                        <a:pt x="178" y="82"/>
                        <a:pt x="321" y="137"/>
                        <a:pt x="443" y="211"/>
                      </a:cubicBezTo>
                      <a:lnTo>
                        <a:pt x="464" y="211"/>
                      </a:lnTo>
                      <a:cubicBezTo>
                        <a:pt x="470" y="211"/>
                        <a:pt x="477" y="211"/>
                        <a:pt x="484" y="205"/>
                      </a:cubicBezTo>
                      <a:cubicBezTo>
                        <a:pt x="491" y="191"/>
                        <a:pt x="491" y="171"/>
                        <a:pt x="477" y="164"/>
                      </a:cubicBezTo>
                      <a:cubicBezTo>
                        <a:pt x="341" y="82"/>
                        <a:pt x="198" y="28"/>
                        <a:pt x="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31"/>
                <p:cNvSpPr/>
                <p:nvPr/>
              </p:nvSpPr>
              <p:spPr>
                <a:xfrm>
                  <a:off x="3080282" y="2780969"/>
                  <a:ext cx="50211" cy="22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" h="273" extrusionOk="0">
                      <a:moveTo>
                        <a:pt x="586" y="1"/>
                      </a:moveTo>
                      <a:cubicBezTo>
                        <a:pt x="566" y="8"/>
                        <a:pt x="191" y="55"/>
                        <a:pt x="117" y="76"/>
                      </a:cubicBezTo>
                      <a:cubicBezTo>
                        <a:pt x="49" y="89"/>
                        <a:pt x="15" y="212"/>
                        <a:pt x="8" y="239"/>
                      </a:cubicBezTo>
                      <a:cubicBezTo>
                        <a:pt x="1" y="253"/>
                        <a:pt x="8" y="266"/>
                        <a:pt x="21" y="273"/>
                      </a:cubicBezTo>
                      <a:lnTo>
                        <a:pt x="35" y="273"/>
                      </a:lnTo>
                      <a:cubicBezTo>
                        <a:pt x="42" y="273"/>
                        <a:pt x="55" y="266"/>
                        <a:pt x="62" y="253"/>
                      </a:cubicBezTo>
                      <a:cubicBezTo>
                        <a:pt x="76" y="205"/>
                        <a:pt x="103" y="137"/>
                        <a:pt x="130" y="130"/>
                      </a:cubicBezTo>
                      <a:cubicBezTo>
                        <a:pt x="191" y="117"/>
                        <a:pt x="586" y="62"/>
                        <a:pt x="593" y="62"/>
                      </a:cubicBezTo>
                      <a:cubicBezTo>
                        <a:pt x="606" y="55"/>
                        <a:pt x="620" y="42"/>
                        <a:pt x="613" y="28"/>
                      </a:cubicBezTo>
                      <a:cubicBezTo>
                        <a:pt x="613" y="8"/>
                        <a:pt x="600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31"/>
                <p:cNvSpPr/>
                <p:nvPr/>
              </p:nvSpPr>
              <p:spPr>
                <a:xfrm>
                  <a:off x="3105589" y="2815575"/>
                  <a:ext cx="15362" cy="13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" h="167" extrusionOk="0">
                      <a:moveTo>
                        <a:pt x="143" y="1"/>
                      </a:moveTo>
                      <a:cubicBezTo>
                        <a:pt x="141" y="1"/>
                        <a:pt x="139" y="1"/>
                        <a:pt x="137" y="1"/>
                      </a:cubicBezTo>
                      <a:cubicBezTo>
                        <a:pt x="76" y="22"/>
                        <a:pt x="21" y="70"/>
                        <a:pt x="8" y="131"/>
                      </a:cubicBezTo>
                      <a:cubicBezTo>
                        <a:pt x="1" y="151"/>
                        <a:pt x="15" y="165"/>
                        <a:pt x="28" y="165"/>
                      </a:cubicBezTo>
                      <a:cubicBezTo>
                        <a:pt x="32" y="166"/>
                        <a:pt x="36" y="167"/>
                        <a:pt x="39" y="167"/>
                      </a:cubicBezTo>
                      <a:cubicBezTo>
                        <a:pt x="55" y="167"/>
                        <a:pt x="69" y="155"/>
                        <a:pt x="69" y="144"/>
                      </a:cubicBezTo>
                      <a:cubicBezTo>
                        <a:pt x="76" y="83"/>
                        <a:pt x="151" y="56"/>
                        <a:pt x="151" y="56"/>
                      </a:cubicBezTo>
                      <a:cubicBezTo>
                        <a:pt x="189" y="50"/>
                        <a:pt x="173" y="1"/>
                        <a:pt x="14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31"/>
                <p:cNvSpPr/>
                <p:nvPr/>
              </p:nvSpPr>
              <p:spPr>
                <a:xfrm>
                  <a:off x="3098474" y="2802880"/>
                  <a:ext cx="13826" cy="38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" h="479" extrusionOk="0">
                      <a:moveTo>
                        <a:pt x="127" y="1"/>
                      </a:moveTo>
                      <a:cubicBezTo>
                        <a:pt x="121" y="1"/>
                        <a:pt x="115" y="3"/>
                        <a:pt x="109" y="9"/>
                      </a:cubicBezTo>
                      <a:cubicBezTo>
                        <a:pt x="103" y="9"/>
                        <a:pt x="0" y="90"/>
                        <a:pt x="35" y="186"/>
                      </a:cubicBezTo>
                      <a:lnTo>
                        <a:pt x="41" y="199"/>
                      </a:lnTo>
                      <a:cubicBezTo>
                        <a:pt x="96" y="267"/>
                        <a:pt x="109" y="356"/>
                        <a:pt x="75" y="437"/>
                      </a:cubicBezTo>
                      <a:cubicBezTo>
                        <a:pt x="69" y="451"/>
                        <a:pt x="69" y="471"/>
                        <a:pt x="89" y="478"/>
                      </a:cubicBezTo>
                      <a:lnTo>
                        <a:pt x="103" y="478"/>
                      </a:lnTo>
                      <a:cubicBezTo>
                        <a:pt x="109" y="478"/>
                        <a:pt x="116" y="471"/>
                        <a:pt x="123" y="465"/>
                      </a:cubicBezTo>
                      <a:cubicBezTo>
                        <a:pt x="171" y="369"/>
                        <a:pt x="157" y="247"/>
                        <a:pt x="89" y="165"/>
                      </a:cubicBezTo>
                      <a:cubicBezTo>
                        <a:pt x="69" y="104"/>
                        <a:pt x="143" y="50"/>
                        <a:pt x="143" y="50"/>
                      </a:cubicBezTo>
                      <a:cubicBezTo>
                        <a:pt x="165" y="34"/>
                        <a:pt x="148" y="1"/>
                        <a:pt x="1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1"/>
                <p:cNvSpPr/>
                <p:nvPr/>
              </p:nvSpPr>
              <p:spPr>
                <a:xfrm>
                  <a:off x="3092410" y="2807166"/>
                  <a:ext cx="13260" cy="11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47" extrusionOk="0">
                      <a:moveTo>
                        <a:pt x="31" y="1"/>
                      </a:moveTo>
                      <a:cubicBezTo>
                        <a:pt x="21" y="1"/>
                        <a:pt x="12" y="7"/>
                        <a:pt x="7" y="17"/>
                      </a:cubicBezTo>
                      <a:cubicBezTo>
                        <a:pt x="1" y="31"/>
                        <a:pt x="7" y="51"/>
                        <a:pt x="21" y="58"/>
                      </a:cubicBezTo>
                      <a:cubicBezTo>
                        <a:pt x="62" y="65"/>
                        <a:pt x="89" y="92"/>
                        <a:pt x="110" y="126"/>
                      </a:cubicBezTo>
                      <a:cubicBezTo>
                        <a:pt x="110" y="140"/>
                        <a:pt x="123" y="146"/>
                        <a:pt x="137" y="146"/>
                      </a:cubicBezTo>
                      <a:lnTo>
                        <a:pt x="144" y="146"/>
                      </a:lnTo>
                      <a:cubicBezTo>
                        <a:pt x="157" y="140"/>
                        <a:pt x="164" y="126"/>
                        <a:pt x="164" y="112"/>
                      </a:cubicBezTo>
                      <a:cubicBezTo>
                        <a:pt x="137" y="58"/>
                        <a:pt x="96" y="17"/>
                        <a:pt x="41" y="3"/>
                      </a:cubicBezTo>
                      <a:cubicBezTo>
                        <a:pt x="38" y="2"/>
                        <a:pt x="34" y="1"/>
                        <a:pt x="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31"/>
                <p:cNvSpPr/>
                <p:nvPr/>
              </p:nvSpPr>
              <p:spPr>
                <a:xfrm>
                  <a:off x="3105104" y="2857458"/>
                  <a:ext cx="280163" cy="378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5" h="4685" extrusionOk="0">
                      <a:moveTo>
                        <a:pt x="1048" y="0"/>
                      </a:moveTo>
                      <a:cubicBezTo>
                        <a:pt x="903" y="0"/>
                        <a:pt x="81" y="554"/>
                        <a:pt x="41" y="660"/>
                      </a:cubicBezTo>
                      <a:cubicBezTo>
                        <a:pt x="0" y="769"/>
                        <a:pt x="1456" y="3627"/>
                        <a:pt x="2062" y="4375"/>
                      </a:cubicBezTo>
                      <a:cubicBezTo>
                        <a:pt x="2218" y="4570"/>
                        <a:pt x="2504" y="4685"/>
                        <a:pt x="2775" y="4685"/>
                      </a:cubicBezTo>
                      <a:cubicBezTo>
                        <a:pt x="3132" y="4685"/>
                        <a:pt x="3465" y="4486"/>
                        <a:pt x="3450" y="4008"/>
                      </a:cubicBezTo>
                      <a:cubicBezTo>
                        <a:pt x="3416" y="3219"/>
                        <a:pt x="1170" y="14"/>
                        <a:pt x="1055" y="1"/>
                      </a:cubicBezTo>
                      <a:cubicBezTo>
                        <a:pt x="1053" y="0"/>
                        <a:pt x="1050" y="0"/>
                        <a:pt x="104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31"/>
                <p:cNvSpPr/>
                <p:nvPr/>
              </p:nvSpPr>
              <p:spPr>
                <a:xfrm>
                  <a:off x="3102840" y="2892629"/>
                  <a:ext cx="159123" cy="303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8" h="3757" extrusionOk="0">
                      <a:moveTo>
                        <a:pt x="282" y="1"/>
                      </a:moveTo>
                      <a:cubicBezTo>
                        <a:pt x="275" y="1"/>
                        <a:pt x="267" y="3"/>
                        <a:pt x="259" y="8"/>
                      </a:cubicBezTo>
                      <a:cubicBezTo>
                        <a:pt x="171" y="55"/>
                        <a:pt x="96" y="123"/>
                        <a:pt x="35" y="205"/>
                      </a:cubicBezTo>
                      <a:cubicBezTo>
                        <a:pt x="15" y="225"/>
                        <a:pt x="1" y="260"/>
                        <a:pt x="205" y="688"/>
                      </a:cubicBezTo>
                      <a:cubicBezTo>
                        <a:pt x="321" y="947"/>
                        <a:pt x="498" y="1294"/>
                        <a:pt x="688" y="1661"/>
                      </a:cubicBezTo>
                      <a:cubicBezTo>
                        <a:pt x="1055" y="2375"/>
                        <a:pt x="1457" y="3069"/>
                        <a:pt x="1892" y="3743"/>
                      </a:cubicBezTo>
                      <a:cubicBezTo>
                        <a:pt x="1899" y="3750"/>
                        <a:pt x="1913" y="3757"/>
                        <a:pt x="1926" y="3757"/>
                      </a:cubicBezTo>
                      <a:cubicBezTo>
                        <a:pt x="1933" y="3757"/>
                        <a:pt x="1940" y="3757"/>
                        <a:pt x="1947" y="3750"/>
                      </a:cubicBezTo>
                      <a:cubicBezTo>
                        <a:pt x="1967" y="3743"/>
                        <a:pt x="1967" y="3716"/>
                        <a:pt x="1960" y="3695"/>
                      </a:cubicBezTo>
                      <a:cubicBezTo>
                        <a:pt x="1294" y="2722"/>
                        <a:pt x="123" y="436"/>
                        <a:pt x="103" y="239"/>
                      </a:cubicBezTo>
                      <a:cubicBezTo>
                        <a:pt x="157" y="178"/>
                        <a:pt x="225" y="117"/>
                        <a:pt x="300" y="76"/>
                      </a:cubicBezTo>
                      <a:cubicBezTo>
                        <a:pt x="321" y="62"/>
                        <a:pt x="327" y="42"/>
                        <a:pt x="314" y="21"/>
                      </a:cubicBezTo>
                      <a:cubicBezTo>
                        <a:pt x="309" y="8"/>
                        <a:pt x="297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1"/>
                <p:cNvSpPr/>
                <p:nvPr/>
              </p:nvSpPr>
              <p:spPr>
                <a:xfrm>
                  <a:off x="2661696" y="3136326"/>
                  <a:ext cx="41317" cy="47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593" extrusionOk="0">
                      <a:moveTo>
                        <a:pt x="470" y="0"/>
                      </a:moveTo>
                      <a:cubicBezTo>
                        <a:pt x="458" y="0"/>
                        <a:pt x="444" y="6"/>
                        <a:pt x="436" y="15"/>
                      </a:cubicBezTo>
                      <a:lnTo>
                        <a:pt x="21" y="525"/>
                      </a:lnTo>
                      <a:cubicBezTo>
                        <a:pt x="0" y="552"/>
                        <a:pt x="21" y="593"/>
                        <a:pt x="55" y="593"/>
                      </a:cubicBezTo>
                      <a:cubicBezTo>
                        <a:pt x="62" y="593"/>
                        <a:pt x="75" y="586"/>
                        <a:pt x="82" y="579"/>
                      </a:cubicBezTo>
                      <a:lnTo>
                        <a:pt x="497" y="69"/>
                      </a:lnTo>
                      <a:cubicBezTo>
                        <a:pt x="511" y="49"/>
                        <a:pt x="511" y="21"/>
                        <a:pt x="490" y="8"/>
                      </a:cubicBezTo>
                      <a:cubicBezTo>
                        <a:pt x="485" y="3"/>
                        <a:pt x="478" y="0"/>
                        <a:pt x="4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1"/>
                <p:cNvSpPr/>
                <p:nvPr/>
              </p:nvSpPr>
              <p:spPr>
                <a:xfrm>
                  <a:off x="2680292" y="3452712"/>
                  <a:ext cx="37032" cy="48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" h="606" extrusionOk="0">
                      <a:moveTo>
                        <a:pt x="48" y="0"/>
                      </a:moveTo>
                      <a:cubicBezTo>
                        <a:pt x="24" y="0"/>
                        <a:pt x="0" y="19"/>
                        <a:pt x="9" y="48"/>
                      </a:cubicBezTo>
                      <a:cubicBezTo>
                        <a:pt x="70" y="272"/>
                        <a:pt x="206" y="463"/>
                        <a:pt x="390" y="599"/>
                      </a:cubicBezTo>
                      <a:cubicBezTo>
                        <a:pt x="396" y="606"/>
                        <a:pt x="403" y="606"/>
                        <a:pt x="410" y="606"/>
                      </a:cubicBezTo>
                      <a:cubicBezTo>
                        <a:pt x="424" y="606"/>
                        <a:pt x="437" y="599"/>
                        <a:pt x="444" y="592"/>
                      </a:cubicBezTo>
                      <a:cubicBezTo>
                        <a:pt x="458" y="571"/>
                        <a:pt x="458" y="551"/>
                        <a:pt x="437" y="537"/>
                      </a:cubicBezTo>
                      <a:cubicBezTo>
                        <a:pt x="267" y="408"/>
                        <a:pt x="145" y="231"/>
                        <a:pt x="83" y="27"/>
                      </a:cubicBezTo>
                      <a:cubicBezTo>
                        <a:pt x="78" y="8"/>
                        <a:pt x="63" y="0"/>
                        <a:pt x="4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1"/>
                <p:cNvSpPr/>
                <p:nvPr/>
              </p:nvSpPr>
              <p:spPr>
                <a:xfrm>
                  <a:off x="2723307" y="3472845"/>
                  <a:ext cx="14392" cy="2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350" extrusionOk="0">
                      <a:moveTo>
                        <a:pt x="39" y="1"/>
                      </a:moveTo>
                      <a:cubicBezTo>
                        <a:pt x="35" y="1"/>
                        <a:pt x="31" y="2"/>
                        <a:pt x="28" y="3"/>
                      </a:cubicBezTo>
                      <a:cubicBezTo>
                        <a:pt x="7" y="10"/>
                        <a:pt x="0" y="37"/>
                        <a:pt x="7" y="57"/>
                      </a:cubicBezTo>
                      <a:lnTo>
                        <a:pt x="89" y="322"/>
                      </a:lnTo>
                      <a:cubicBezTo>
                        <a:pt x="96" y="343"/>
                        <a:pt x="109" y="350"/>
                        <a:pt x="130" y="350"/>
                      </a:cubicBezTo>
                      <a:lnTo>
                        <a:pt x="143" y="350"/>
                      </a:lnTo>
                      <a:cubicBezTo>
                        <a:pt x="171" y="343"/>
                        <a:pt x="177" y="322"/>
                        <a:pt x="171" y="302"/>
                      </a:cubicBezTo>
                      <a:lnTo>
                        <a:pt x="82" y="30"/>
                      </a:lnTo>
                      <a:cubicBezTo>
                        <a:pt x="76" y="13"/>
                        <a:pt x="57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4" name="Google Shape;254;p31"/>
              <p:cNvGrpSpPr/>
              <p:nvPr/>
            </p:nvGrpSpPr>
            <p:grpSpPr>
              <a:xfrm>
                <a:off x="5681226" y="2340956"/>
                <a:ext cx="1567455" cy="2253591"/>
                <a:chOff x="5681226" y="2340956"/>
                <a:chExt cx="1567455" cy="2253591"/>
              </a:xfrm>
            </p:grpSpPr>
            <p:sp>
              <p:nvSpPr>
                <p:cNvPr id="255" name="Google Shape;255;p31"/>
                <p:cNvSpPr/>
                <p:nvPr/>
              </p:nvSpPr>
              <p:spPr>
                <a:xfrm>
                  <a:off x="6304456" y="3910594"/>
                  <a:ext cx="167855" cy="625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6" h="7734" extrusionOk="0">
                      <a:moveTo>
                        <a:pt x="1953" y="1"/>
                      </a:moveTo>
                      <a:cubicBezTo>
                        <a:pt x="1206" y="1"/>
                        <a:pt x="881" y="383"/>
                        <a:pt x="140" y="383"/>
                      </a:cubicBezTo>
                      <a:cubicBezTo>
                        <a:pt x="95" y="383"/>
                        <a:pt x="49" y="381"/>
                        <a:pt x="1" y="379"/>
                      </a:cubicBezTo>
                      <a:lnTo>
                        <a:pt x="1" y="379"/>
                      </a:lnTo>
                      <a:cubicBezTo>
                        <a:pt x="1" y="379"/>
                        <a:pt x="565" y="7345"/>
                        <a:pt x="511" y="7624"/>
                      </a:cubicBezTo>
                      <a:lnTo>
                        <a:pt x="1355" y="7733"/>
                      </a:lnTo>
                      <a:cubicBezTo>
                        <a:pt x="1395" y="7202"/>
                        <a:pt x="2076" y="4"/>
                        <a:pt x="2076" y="4"/>
                      </a:cubicBezTo>
                      <a:cubicBezTo>
                        <a:pt x="2034" y="2"/>
                        <a:pt x="1993" y="1"/>
                        <a:pt x="1953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31"/>
                <p:cNvSpPr/>
                <p:nvPr/>
              </p:nvSpPr>
              <p:spPr>
                <a:xfrm>
                  <a:off x="6600466" y="3797559"/>
                  <a:ext cx="166723" cy="723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2" h="8948" extrusionOk="0">
                      <a:moveTo>
                        <a:pt x="1946" y="1"/>
                      </a:moveTo>
                      <a:lnTo>
                        <a:pt x="1946" y="1"/>
                      </a:lnTo>
                      <a:cubicBezTo>
                        <a:pt x="1293" y="150"/>
                        <a:pt x="279" y="259"/>
                        <a:pt x="0" y="327"/>
                      </a:cubicBezTo>
                      <a:lnTo>
                        <a:pt x="646" y="8859"/>
                      </a:lnTo>
                      <a:lnTo>
                        <a:pt x="1612" y="8947"/>
                      </a:lnTo>
                      <a:cubicBezTo>
                        <a:pt x="1612" y="8947"/>
                        <a:pt x="2062" y="654"/>
                        <a:pt x="1946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31"/>
                <p:cNvSpPr/>
                <p:nvPr/>
              </p:nvSpPr>
              <p:spPr>
                <a:xfrm>
                  <a:off x="6262088" y="3360214"/>
                  <a:ext cx="542537" cy="105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0" h="12988" extrusionOk="0">
                      <a:moveTo>
                        <a:pt x="715" y="1"/>
                      </a:moveTo>
                      <a:cubicBezTo>
                        <a:pt x="715" y="1"/>
                        <a:pt x="491" y="695"/>
                        <a:pt x="402" y="1886"/>
                      </a:cubicBezTo>
                      <a:cubicBezTo>
                        <a:pt x="327" y="2933"/>
                        <a:pt x="137" y="8009"/>
                        <a:pt x="76" y="9567"/>
                      </a:cubicBezTo>
                      <a:cubicBezTo>
                        <a:pt x="1" y="11553"/>
                        <a:pt x="76" y="12737"/>
                        <a:pt x="76" y="12737"/>
                      </a:cubicBezTo>
                      <a:cubicBezTo>
                        <a:pt x="695" y="12908"/>
                        <a:pt x="1166" y="12988"/>
                        <a:pt x="1658" y="12988"/>
                      </a:cubicBezTo>
                      <a:cubicBezTo>
                        <a:pt x="2106" y="12988"/>
                        <a:pt x="2572" y="12922"/>
                        <a:pt x="3185" y="12798"/>
                      </a:cubicBezTo>
                      <a:cubicBezTo>
                        <a:pt x="3083" y="11220"/>
                        <a:pt x="3260" y="5315"/>
                        <a:pt x="3260" y="5315"/>
                      </a:cubicBezTo>
                      <a:lnTo>
                        <a:pt x="3661" y="12805"/>
                      </a:lnTo>
                      <a:cubicBezTo>
                        <a:pt x="4081" y="12879"/>
                        <a:pt x="4498" y="12920"/>
                        <a:pt x="4911" y="12920"/>
                      </a:cubicBezTo>
                      <a:cubicBezTo>
                        <a:pt x="5521" y="12920"/>
                        <a:pt x="6121" y="12831"/>
                        <a:pt x="6709" y="12628"/>
                      </a:cubicBezTo>
                      <a:cubicBezTo>
                        <a:pt x="6709" y="12622"/>
                        <a:pt x="6539" y="3743"/>
                        <a:pt x="6430" y="2437"/>
                      </a:cubicBezTo>
                      <a:cubicBezTo>
                        <a:pt x="6315" y="1117"/>
                        <a:pt x="6212" y="144"/>
                        <a:pt x="6212" y="144"/>
                      </a:cubicBezTo>
                      <a:lnTo>
                        <a:pt x="71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31"/>
                <p:cNvSpPr/>
                <p:nvPr/>
              </p:nvSpPr>
              <p:spPr>
                <a:xfrm>
                  <a:off x="6237346" y="4486443"/>
                  <a:ext cx="195346" cy="10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337" extrusionOk="0">
                      <a:moveTo>
                        <a:pt x="1757" y="1"/>
                      </a:moveTo>
                      <a:cubicBezTo>
                        <a:pt x="1562" y="1"/>
                        <a:pt x="1361" y="29"/>
                        <a:pt x="1287" y="94"/>
                      </a:cubicBezTo>
                      <a:cubicBezTo>
                        <a:pt x="1164" y="210"/>
                        <a:pt x="1028" y="312"/>
                        <a:pt x="885" y="400"/>
                      </a:cubicBezTo>
                      <a:cubicBezTo>
                        <a:pt x="769" y="475"/>
                        <a:pt x="354" y="618"/>
                        <a:pt x="178" y="781"/>
                      </a:cubicBezTo>
                      <a:cubicBezTo>
                        <a:pt x="1" y="945"/>
                        <a:pt x="1" y="1176"/>
                        <a:pt x="110" y="1278"/>
                      </a:cubicBezTo>
                      <a:cubicBezTo>
                        <a:pt x="162" y="1324"/>
                        <a:pt x="277" y="1337"/>
                        <a:pt x="436" y="1337"/>
                      </a:cubicBezTo>
                      <a:cubicBezTo>
                        <a:pt x="626" y="1337"/>
                        <a:pt x="881" y="1319"/>
                        <a:pt x="1171" y="1319"/>
                      </a:cubicBezTo>
                      <a:cubicBezTo>
                        <a:pt x="1538" y="1312"/>
                        <a:pt x="1906" y="1285"/>
                        <a:pt x="2273" y="1237"/>
                      </a:cubicBezTo>
                      <a:cubicBezTo>
                        <a:pt x="2416" y="1196"/>
                        <a:pt x="2402" y="1006"/>
                        <a:pt x="2389" y="897"/>
                      </a:cubicBezTo>
                      <a:cubicBezTo>
                        <a:pt x="2389" y="706"/>
                        <a:pt x="2375" y="516"/>
                        <a:pt x="2334" y="332"/>
                      </a:cubicBezTo>
                      <a:cubicBezTo>
                        <a:pt x="2307" y="237"/>
                        <a:pt x="2259" y="149"/>
                        <a:pt x="2191" y="80"/>
                      </a:cubicBezTo>
                      <a:cubicBezTo>
                        <a:pt x="2140" y="29"/>
                        <a:pt x="1952" y="1"/>
                        <a:pt x="17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31"/>
                <p:cNvSpPr/>
                <p:nvPr/>
              </p:nvSpPr>
              <p:spPr>
                <a:xfrm>
                  <a:off x="6640004" y="4486443"/>
                  <a:ext cx="195427" cy="10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7" h="1337" extrusionOk="0">
                      <a:moveTo>
                        <a:pt x="660" y="1"/>
                      </a:moveTo>
                      <a:cubicBezTo>
                        <a:pt x="465" y="1"/>
                        <a:pt x="276" y="29"/>
                        <a:pt x="225" y="80"/>
                      </a:cubicBezTo>
                      <a:cubicBezTo>
                        <a:pt x="157" y="149"/>
                        <a:pt x="103" y="237"/>
                        <a:pt x="76" y="332"/>
                      </a:cubicBezTo>
                      <a:cubicBezTo>
                        <a:pt x="42" y="516"/>
                        <a:pt x="21" y="706"/>
                        <a:pt x="21" y="897"/>
                      </a:cubicBezTo>
                      <a:cubicBezTo>
                        <a:pt x="14" y="1006"/>
                        <a:pt x="1" y="1196"/>
                        <a:pt x="137" y="1237"/>
                      </a:cubicBezTo>
                      <a:cubicBezTo>
                        <a:pt x="504" y="1285"/>
                        <a:pt x="879" y="1312"/>
                        <a:pt x="1246" y="1319"/>
                      </a:cubicBezTo>
                      <a:cubicBezTo>
                        <a:pt x="1535" y="1319"/>
                        <a:pt x="1790" y="1337"/>
                        <a:pt x="1980" y="1337"/>
                      </a:cubicBezTo>
                      <a:cubicBezTo>
                        <a:pt x="2138" y="1337"/>
                        <a:pt x="2251" y="1324"/>
                        <a:pt x="2300" y="1278"/>
                      </a:cubicBezTo>
                      <a:cubicBezTo>
                        <a:pt x="2416" y="1176"/>
                        <a:pt x="2409" y="945"/>
                        <a:pt x="2239" y="781"/>
                      </a:cubicBezTo>
                      <a:cubicBezTo>
                        <a:pt x="2062" y="618"/>
                        <a:pt x="1647" y="475"/>
                        <a:pt x="1532" y="400"/>
                      </a:cubicBezTo>
                      <a:cubicBezTo>
                        <a:pt x="1389" y="312"/>
                        <a:pt x="1253" y="210"/>
                        <a:pt x="1130" y="94"/>
                      </a:cubicBezTo>
                      <a:cubicBezTo>
                        <a:pt x="1055" y="29"/>
                        <a:pt x="855" y="1"/>
                        <a:pt x="66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31"/>
                <p:cNvSpPr/>
                <p:nvPr/>
              </p:nvSpPr>
              <p:spPr>
                <a:xfrm>
                  <a:off x="6702182" y="3518528"/>
                  <a:ext cx="77136" cy="9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" h="1194" extrusionOk="0">
                      <a:moveTo>
                        <a:pt x="39" y="1"/>
                      </a:moveTo>
                      <a:cubicBezTo>
                        <a:pt x="35" y="1"/>
                        <a:pt x="32" y="1"/>
                        <a:pt x="28" y="2"/>
                      </a:cubicBezTo>
                      <a:cubicBezTo>
                        <a:pt x="7" y="9"/>
                        <a:pt x="1" y="23"/>
                        <a:pt x="1" y="43"/>
                      </a:cubicBezTo>
                      <a:cubicBezTo>
                        <a:pt x="7" y="70"/>
                        <a:pt x="123" y="649"/>
                        <a:pt x="892" y="1186"/>
                      </a:cubicBezTo>
                      <a:cubicBezTo>
                        <a:pt x="899" y="1193"/>
                        <a:pt x="906" y="1193"/>
                        <a:pt x="912" y="1193"/>
                      </a:cubicBezTo>
                      <a:cubicBezTo>
                        <a:pt x="926" y="1193"/>
                        <a:pt x="933" y="1186"/>
                        <a:pt x="940" y="1179"/>
                      </a:cubicBezTo>
                      <a:cubicBezTo>
                        <a:pt x="953" y="1166"/>
                        <a:pt x="946" y="1139"/>
                        <a:pt x="933" y="1132"/>
                      </a:cubicBezTo>
                      <a:cubicBezTo>
                        <a:pt x="191" y="608"/>
                        <a:pt x="76" y="36"/>
                        <a:pt x="76" y="30"/>
                      </a:cubicBezTo>
                      <a:cubicBezTo>
                        <a:pt x="70" y="13"/>
                        <a:pt x="55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31"/>
                <p:cNvSpPr/>
                <p:nvPr/>
              </p:nvSpPr>
              <p:spPr>
                <a:xfrm>
                  <a:off x="6288527" y="3502357"/>
                  <a:ext cx="80127" cy="124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" h="1543" extrusionOk="0">
                      <a:moveTo>
                        <a:pt x="952" y="0"/>
                      </a:moveTo>
                      <a:cubicBezTo>
                        <a:pt x="935" y="0"/>
                        <a:pt x="918" y="11"/>
                        <a:pt x="912" y="32"/>
                      </a:cubicBezTo>
                      <a:cubicBezTo>
                        <a:pt x="783" y="597"/>
                        <a:pt x="470" y="1100"/>
                        <a:pt x="28" y="1475"/>
                      </a:cubicBezTo>
                      <a:cubicBezTo>
                        <a:pt x="0" y="1495"/>
                        <a:pt x="21" y="1543"/>
                        <a:pt x="55" y="1543"/>
                      </a:cubicBezTo>
                      <a:cubicBezTo>
                        <a:pt x="62" y="1543"/>
                        <a:pt x="68" y="1536"/>
                        <a:pt x="75" y="1536"/>
                      </a:cubicBezTo>
                      <a:cubicBezTo>
                        <a:pt x="531" y="1148"/>
                        <a:pt x="851" y="624"/>
                        <a:pt x="987" y="46"/>
                      </a:cubicBezTo>
                      <a:cubicBezTo>
                        <a:pt x="991" y="16"/>
                        <a:pt x="972" y="0"/>
                        <a:pt x="95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31"/>
                <p:cNvSpPr/>
                <p:nvPr/>
              </p:nvSpPr>
              <p:spPr>
                <a:xfrm>
                  <a:off x="6292894" y="2340956"/>
                  <a:ext cx="413816" cy="429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" h="5317" extrusionOk="0">
                      <a:moveTo>
                        <a:pt x="2709" y="0"/>
                      </a:moveTo>
                      <a:cubicBezTo>
                        <a:pt x="1981" y="0"/>
                        <a:pt x="1470" y="204"/>
                        <a:pt x="1151" y="456"/>
                      </a:cubicBezTo>
                      <a:cubicBezTo>
                        <a:pt x="851" y="701"/>
                        <a:pt x="613" y="1014"/>
                        <a:pt x="463" y="1374"/>
                      </a:cubicBezTo>
                      <a:cubicBezTo>
                        <a:pt x="307" y="1742"/>
                        <a:pt x="225" y="2136"/>
                        <a:pt x="219" y="2538"/>
                      </a:cubicBezTo>
                      <a:cubicBezTo>
                        <a:pt x="219" y="2898"/>
                        <a:pt x="273" y="3102"/>
                        <a:pt x="232" y="3368"/>
                      </a:cubicBezTo>
                      <a:cubicBezTo>
                        <a:pt x="205" y="3531"/>
                        <a:pt x="144" y="3681"/>
                        <a:pt x="110" y="3837"/>
                      </a:cubicBezTo>
                      <a:cubicBezTo>
                        <a:pt x="1" y="4293"/>
                        <a:pt x="144" y="4769"/>
                        <a:pt x="280" y="5218"/>
                      </a:cubicBezTo>
                      <a:cubicBezTo>
                        <a:pt x="600" y="5274"/>
                        <a:pt x="999" y="5316"/>
                        <a:pt x="1376" y="5316"/>
                      </a:cubicBezTo>
                      <a:cubicBezTo>
                        <a:pt x="1599" y="5316"/>
                        <a:pt x="1814" y="5301"/>
                        <a:pt x="2001" y="5266"/>
                      </a:cubicBezTo>
                      <a:lnTo>
                        <a:pt x="4933" y="5266"/>
                      </a:lnTo>
                      <a:cubicBezTo>
                        <a:pt x="5097" y="5109"/>
                        <a:pt x="5117" y="4837"/>
                        <a:pt x="5076" y="4613"/>
                      </a:cubicBezTo>
                      <a:cubicBezTo>
                        <a:pt x="5035" y="4388"/>
                        <a:pt x="4940" y="4177"/>
                        <a:pt x="4906" y="3953"/>
                      </a:cubicBezTo>
                      <a:cubicBezTo>
                        <a:pt x="4831" y="3436"/>
                        <a:pt x="5104" y="2912"/>
                        <a:pt x="5042" y="2388"/>
                      </a:cubicBezTo>
                      <a:cubicBezTo>
                        <a:pt x="4981" y="1851"/>
                        <a:pt x="4763" y="1143"/>
                        <a:pt x="4389" y="762"/>
                      </a:cubicBezTo>
                      <a:cubicBezTo>
                        <a:pt x="4035" y="401"/>
                        <a:pt x="3443" y="0"/>
                        <a:pt x="2709" y="0"/>
                      </a:cubicBezTo>
                      <a:close/>
                    </a:path>
                  </a:pathLst>
                </a:custGeom>
                <a:solidFill>
                  <a:srgbClr val="5B0F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1"/>
                <p:cNvSpPr/>
                <p:nvPr/>
              </p:nvSpPr>
              <p:spPr>
                <a:xfrm>
                  <a:off x="6445305" y="2741431"/>
                  <a:ext cx="118372" cy="51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" h="633" extrusionOk="0">
                      <a:moveTo>
                        <a:pt x="0" y="0"/>
                      </a:moveTo>
                      <a:lnTo>
                        <a:pt x="0" y="626"/>
                      </a:lnTo>
                      <a:lnTo>
                        <a:pt x="1463" y="633"/>
                      </a:lnTo>
                      <a:lnTo>
                        <a:pt x="1463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31"/>
                <p:cNvSpPr/>
                <p:nvPr/>
              </p:nvSpPr>
              <p:spPr>
                <a:xfrm>
                  <a:off x="6356769" y="2391005"/>
                  <a:ext cx="293261" cy="370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7" h="4586" extrusionOk="0">
                      <a:moveTo>
                        <a:pt x="1823" y="0"/>
                      </a:moveTo>
                      <a:cubicBezTo>
                        <a:pt x="1116" y="0"/>
                        <a:pt x="408" y="374"/>
                        <a:pt x="116" y="1048"/>
                      </a:cubicBezTo>
                      <a:cubicBezTo>
                        <a:pt x="0" y="1320"/>
                        <a:pt x="34" y="1585"/>
                        <a:pt x="34" y="2000"/>
                      </a:cubicBezTo>
                      <a:cubicBezTo>
                        <a:pt x="34" y="3266"/>
                        <a:pt x="789" y="4586"/>
                        <a:pt x="1823" y="4586"/>
                      </a:cubicBezTo>
                      <a:cubicBezTo>
                        <a:pt x="2858" y="4586"/>
                        <a:pt x="3620" y="3266"/>
                        <a:pt x="3620" y="2000"/>
                      </a:cubicBezTo>
                      <a:cubicBezTo>
                        <a:pt x="3620" y="1524"/>
                        <a:pt x="3626" y="1123"/>
                        <a:pt x="3436" y="810"/>
                      </a:cubicBezTo>
                      <a:cubicBezTo>
                        <a:pt x="3116" y="286"/>
                        <a:pt x="2443" y="0"/>
                        <a:pt x="1823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31"/>
                <p:cNvSpPr/>
                <p:nvPr/>
              </p:nvSpPr>
              <p:spPr>
                <a:xfrm>
                  <a:off x="6457757" y="2749435"/>
                  <a:ext cx="85221" cy="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180" extrusionOk="0">
                      <a:moveTo>
                        <a:pt x="45" y="1"/>
                      </a:moveTo>
                      <a:cubicBezTo>
                        <a:pt x="18" y="1"/>
                        <a:pt x="0" y="40"/>
                        <a:pt x="30" y="57"/>
                      </a:cubicBezTo>
                      <a:cubicBezTo>
                        <a:pt x="200" y="139"/>
                        <a:pt x="391" y="180"/>
                        <a:pt x="574" y="180"/>
                      </a:cubicBezTo>
                      <a:cubicBezTo>
                        <a:pt x="731" y="180"/>
                        <a:pt x="881" y="153"/>
                        <a:pt x="1023" y="98"/>
                      </a:cubicBezTo>
                      <a:cubicBezTo>
                        <a:pt x="1054" y="86"/>
                        <a:pt x="1046" y="42"/>
                        <a:pt x="1015" y="42"/>
                      </a:cubicBezTo>
                      <a:cubicBezTo>
                        <a:pt x="1012" y="42"/>
                        <a:pt x="1007" y="42"/>
                        <a:pt x="1003" y="44"/>
                      </a:cubicBezTo>
                      <a:cubicBezTo>
                        <a:pt x="866" y="96"/>
                        <a:pt x="721" y="121"/>
                        <a:pt x="576" y="121"/>
                      </a:cubicBezTo>
                      <a:cubicBezTo>
                        <a:pt x="397" y="121"/>
                        <a:pt x="219" y="82"/>
                        <a:pt x="57" y="3"/>
                      </a:cubicBezTo>
                      <a:cubicBezTo>
                        <a:pt x="53" y="1"/>
                        <a:pt x="49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31"/>
                <p:cNvSpPr/>
                <p:nvPr/>
              </p:nvSpPr>
              <p:spPr>
                <a:xfrm>
                  <a:off x="6404716" y="2521101"/>
                  <a:ext cx="67756" cy="21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270" extrusionOk="0">
                      <a:moveTo>
                        <a:pt x="605" y="1"/>
                      </a:moveTo>
                      <a:cubicBezTo>
                        <a:pt x="583" y="1"/>
                        <a:pt x="560" y="2"/>
                        <a:pt x="536" y="4"/>
                      </a:cubicBezTo>
                      <a:cubicBezTo>
                        <a:pt x="380" y="10"/>
                        <a:pt x="230" y="58"/>
                        <a:pt x="101" y="146"/>
                      </a:cubicBezTo>
                      <a:cubicBezTo>
                        <a:pt x="0" y="219"/>
                        <a:pt x="10" y="269"/>
                        <a:pt x="78" y="269"/>
                      </a:cubicBezTo>
                      <a:cubicBezTo>
                        <a:pt x="92" y="269"/>
                        <a:pt x="109" y="267"/>
                        <a:pt x="128" y="262"/>
                      </a:cubicBezTo>
                      <a:cubicBezTo>
                        <a:pt x="257" y="235"/>
                        <a:pt x="380" y="214"/>
                        <a:pt x="516" y="201"/>
                      </a:cubicBezTo>
                      <a:cubicBezTo>
                        <a:pt x="532" y="200"/>
                        <a:pt x="547" y="200"/>
                        <a:pt x="562" y="200"/>
                      </a:cubicBezTo>
                      <a:cubicBezTo>
                        <a:pt x="595" y="200"/>
                        <a:pt x="627" y="201"/>
                        <a:pt x="656" y="201"/>
                      </a:cubicBezTo>
                      <a:cubicBezTo>
                        <a:pt x="733" y="201"/>
                        <a:pt x="791" y="192"/>
                        <a:pt x="809" y="126"/>
                      </a:cubicBezTo>
                      <a:cubicBezTo>
                        <a:pt x="838" y="38"/>
                        <a:pt x="741" y="1"/>
                        <a:pt x="6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31"/>
                <p:cNvSpPr/>
                <p:nvPr/>
              </p:nvSpPr>
              <p:spPr>
                <a:xfrm>
                  <a:off x="6542331" y="2521828"/>
                  <a:ext cx="68888" cy="19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" h="244" extrusionOk="0">
                      <a:moveTo>
                        <a:pt x="268" y="1"/>
                      </a:moveTo>
                      <a:cubicBezTo>
                        <a:pt x="116" y="1"/>
                        <a:pt x="1" y="43"/>
                        <a:pt x="39" y="137"/>
                      </a:cubicBezTo>
                      <a:cubicBezTo>
                        <a:pt x="58" y="194"/>
                        <a:pt x="102" y="207"/>
                        <a:pt x="163" y="207"/>
                      </a:cubicBezTo>
                      <a:cubicBezTo>
                        <a:pt x="212" y="207"/>
                        <a:pt x="271" y="199"/>
                        <a:pt x="338" y="199"/>
                      </a:cubicBezTo>
                      <a:cubicBezTo>
                        <a:pt x="467" y="199"/>
                        <a:pt x="597" y="212"/>
                        <a:pt x="726" y="240"/>
                      </a:cubicBezTo>
                      <a:cubicBezTo>
                        <a:pt x="741" y="242"/>
                        <a:pt x="755" y="244"/>
                        <a:pt x="767" y="244"/>
                      </a:cubicBezTo>
                      <a:cubicBezTo>
                        <a:pt x="841" y="244"/>
                        <a:pt x="851" y="193"/>
                        <a:pt x="746" y="117"/>
                      </a:cubicBezTo>
                      <a:cubicBezTo>
                        <a:pt x="610" y="42"/>
                        <a:pt x="460" y="1"/>
                        <a:pt x="304" y="1"/>
                      </a:cubicBezTo>
                      <a:cubicBezTo>
                        <a:pt x="292" y="1"/>
                        <a:pt x="280" y="1"/>
                        <a:pt x="2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31"/>
                <p:cNvSpPr/>
                <p:nvPr/>
              </p:nvSpPr>
              <p:spPr>
                <a:xfrm>
                  <a:off x="6505300" y="2591121"/>
                  <a:ext cx="38406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649" extrusionOk="0">
                      <a:moveTo>
                        <a:pt x="53" y="1"/>
                      </a:moveTo>
                      <a:cubicBezTo>
                        <a:pt x="44" y="1"/>
                        <a:pt x="36" y="1"/>
                        <a:pt x="27" y="2"/>
                      </a:cubicBezTo>
                      <a:cubicBezTo>
                        <a:pt x="7" y="2"/>
                        <a:pt x="0" y="15"/>
                        <a:pt x="0" y="29"/>
                      </a:cubicBezTo>
                      <a:cubicBezTo>
                        <a:pt x="0" y="42"/>
                        <a:pt x="14" y="56"/>
                        <a:pt x="27" y="56"/>
                      </a:cubicBezTo>
                      <a:cubicBezTo>
                        <a:pt x="361" y="76"/>
                        <a:pt x="361" y="573"/>
                        <a:pt x="27" y="587"/>
                      </a:cubicBezTo>
                      <a:cubicBezTo>
                        <a:pt x="7" y="587"/>
                        <a:pt x="0" y="600"/>
                        <a:pt x="0" y="621"/>
                      </a:cubicBezTo>
                      <a:cubicBezTo>
                        <a:pt x="0" y="634"/>
                        <a:pt x="7" y="648"/>
                        <a:pt x="27" y="648"/>
                      </a:cubicBezTo>
                      <a:lnTo>
                        <a:pt x="34" y="648"/>
                      </a:lnTo>
                      <a:cubicBezTo>
                        <a:pt x="38" y="648"/>
                        <a:pt x="43" y="648"/>
                        <a:pt x="47" y="648"/>
                      </a:cubicBezTo>
                      <a:cubicBezTo>
                        <a:pt x="474" y="648"/>
                        <a:pt x="472" y="1"/>
                        <a:pt x="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31"/>
                <p:cNvSpPr/>
                <p:nvPr/>
              </p:nvSpPr>
              <p:spPr>
                <a:xfrm>
                  <a:off x="6482660" y="2666155"/>
                  <a:ext cx="52960" cy="14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5" h="176" extrusionOk="0">
                      <a:moveTo>
                        <a:pt x="627" y="1"/>
                      </a:moveTo>
                      <a:cubicBezTo>
                        <a:pt x="620" y="1"/>
                        <a:pt x="613" y="2"/>
                        <a:pt x="607" y="6"/>
                      </a:cubicBezTo>
                      <a:cubicBezTo>
                        <a:pt x="516" y="89"/>
                        <a:pt x="422" y="117"/>
                        <a:pt x="339" y="117"/>
                      </a:cubicBezTo>
                      <a:cubicBezTo>
                        <a:pt x="186" y="117"/>
                        <a:pt x="67" y="24"/>
                        <a:pt x="62" y="19"/>
                      </a:cubicBezTo>
                      <a:cubicBezTo>
                        <a:pt x="54" y="13"/>
                        <a:pt x="46" y="10"/>
                        <a:pt x="39" y="10"/>
                      </a:cubicBezTo>
                      <a:cubicBezTo>
                        <a:pt x="16" y="10"/>
                        <a:pt x="1" y="39"/>
                        <a:pt x="21" y="60"/>
                      </a:cubicBezTo>
                      <a:cubicBezTo>
                        <a:pt x="117" y="128"/>
                        <a:pt x="226" y="169"/>
                        <a:pt x="341" y="176"/>
                      </a:cubicBezTo>
                      <a:cubicBezTo>
                        <a:pt x="457" y="169"/>
                        <a:pt x="566" y="128"/>
                        <a:pt x="647" y="47"/>
                      </a:cubicBezTo>
                      <a:cubicBezTo>
                        <a:pt x="654" y="40"/>
                        <a:pt x="654" y="19"/>
                        <a:pt x="647" y="6"/>
                      </a:cubicBezTo>
                      <a:cubicBezTo>
                        <a:pt x="641" y="2"/>
                        <a:pt x="634" y="1"/>
                        <a:pt x="6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31"/>
                <p:cNvSpPr/>
                <p:nvPr/>
              </p:nvSpPr>
              <p:spPr>
                <a:xfrm>
                  <a:off x="6554217" y="2556596"/>
                  <a:ext cx="19324" cy="35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36" extrusionOk="0">
                      <a:moveTo>
                        <a:pt x="123" y="0"/>
                      </a:moveTo>
                      <a:cubicBezTo>
                        <a:pt x="55" y="0"/>
                        <a:pt x="1" y="95"/>
                        <a:pt x="1" y="218"/>
                      </a:cubicBezTo>
                      <a:cubicBezTo>
                        <a:pt x="1" y="340"/>
                        <a:pt x="55" y="435"/>
                        <a:pt x="123" y="435"/>
                      </a:cubicBezTo>
                      <a:cubicBezTo>
                        <a:pt x="184" y="435"/>
                        <a:pt x="239" y="340"/>
                        <a:pt x="239" y="218"/>
                      </a:cubicBezTo>
                      <a:cubicBezTo>
                        <a:pt x="239" y="95"/>
                        <a:pt x="184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31"/>
                <p:cNvSpPr/>
                <p:nvPr/>
              </p:nvSpPr>
              <p:spPr>
                <a:xfrm>
                  <a:off x="6443688" y="2556596"/>
                  <a:ext cx="19324" cy="35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36" extrusionOk="0">
                      <a:moveTo>
                        <a:pt x="122" y="0"/>
                      </a:moveTo>
                      <a:cubicBezTo>
                        <a:pt x="54" y="0"/>
                        <a:pt x="0" y="95"/>
                        <a:pt x="0" y="218"/>
                      </a:cubicBezTo>
                      <a:cubicBezTo>
                        <a:pt x="0" y="340"/>
                        <a:pt x="54" y="435"/>
                        <a:pt x="122" y="435"/>
                      </a:cubicBezTo>
                      <a:cubicBezTo>
                        <a:pt x="184" y="435"/>
                        <a:pt x="238" y="340"/>
                        <a:pt x="238" y="218"/>
                      </a:cubicBezTo>
                      <a:cubicBezTo>
                        <a:pt x="238" y="95"/>
                        <a:pt x="184" y="0"/>
                        <a:pt x="12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31"/>
                <p:cNvSpPr/>
                <p:nvPr/>
              </p:nvSpPr>
              <p:spPr>
                <a:xfrm>
                  <a:off x="6327014" y="2386558"/>
                  <a:ext cx="332880" cy="282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3491" extrusionOk="0">
                      <a:moveTo>
                        <a:pt x="2191" y="1"/>
                      </a:moveTo>
                      <a:cubicBezTo>
                        <a:pt x="1627" y="1"/>
                        <a:pt x="824" y="246"/>
                        <a:pt x="484" y="674"/>
                      </a:cubicBezTo>
                      <a:cubicBezTo>
                        <a:pt x="361" y="838"/>
                        <a:pt x="341" y="1089"/>
                        <a:pt x="327" y="1287"/>
                      </a:cubicBezTo>
                      <a:cubicBezTo>
                        <a:pt x="314" y="1443"/>
                        <a:pt x="212" y="1606"/>
                        <a:pt x="164" y="1756"/>
                      </a:cubicBezTo>
                      <a:cubicBezTo>
                        <a:pt x="110" y="1919"/>
                        <a:pt x="69" y="2089"/>
                        <a:pt x="35" y="2253"/>
                      </a:cubicBezTo>
                      <a:cubicBezTo>
                        <a:pt x="14" y="2341"/>
                        <a:pt x="1" y="2430"/>
                        <a:pt x="1" y="2518"/>
                      </a:cubicBezTo>
                      <a:cubicBezTo>
                        <a:pt x="1" y="2627"/>
                        <a:pt x="21" y="2736"/>
                        <a:pt x="41" y="2838"/>
                      </a:cubicBezTo>
                      <a:cubicBezTo>
                        <a:pt x="62" y="2913"/>
                        <a:pt x="89" y="2981"/>
                        <a:pt x="110" y="3049"/>
                      </a:cubicBezTo>
                      <a:cubicBezTo>
                        <a:pt x="137" y="3137"/>
                        <a:pt x="116" y="3232"/>
                        <a:pt x="137" y="3314"/>
                      </a:cubicBezTo>
                      <a:cubicBezTo>
                        <a:pt x="157" y="3416"/>
                        <a:pt x="239" y="3484"/>
                        <a:pt x="334" y="3491"/>
                      </a:cubicBezTo>
                      <a:cubicBezTo>
                        <a:pt x="402" y="3477"/>
                        <a:pt x="463" y="3437"/>
                        <a:pt x="497" y="3382"/>
                      </a:cubicBezTo>
                      <a:cubicBezTo>
                        <a:pt x="640" y="3198"/>
                        <a:pt x="701" y="2960"/>
                        <a:pt x="667" y="2729"/>
                      </a:cubicBezTo>
                      <a:cubicBezTo>
                        <a:pt x="654" y="2606"/>
                        <a:pt x="606" y="2491"/>
                        <a:pt x="579" y="2375"/>
                      </a:cubicBezTo>
                      <a:cubicBezTo>
                        <a:pt x="538" y="2185"/>
                        <a:pt x="525" y="1987"/>
                        <a:pt x="538" y="1790"/>
                      </a:cubicBezTo>
                      <a:cubicBezTo>
                        <a:pt x="552" y="1674"/>
                        <a:pt x="572" y="1559"/>
                        <a:pt x="613" y="1450"/>
                      </a:cubicBezTo>
                      <a:cubicBezTo>
                        <a:pt x="613" y="1450"/>
                        <a:pt x="769" y="1416"/>
                        <a:pt x="953" y="1375"/>
                      </a:cubicBezTo>
                      <a:cubicBezTo>
                        <a:pt x="1157" y="1334"/>
                        <a:pt x="1593" y="1293"/>
                        <a:pt x="1647" y="1253"/>
                      </a:cubicBezTo>
                      <a:cubicBezTo>
                        <a:pt x="1702" y="1212"/>
                        <a:pt x="1702" y="763"/>
                        <a:pt x="1702" y="763"/>
                      </a:cubicBezTo>
                      <a:cubicBezTo>
                        <a:pt x="1702" y="763"/>
                        <a:pt x="1776" y="1178"/>
                        <a:pt x="1817" y="1219"/>
                      </a:cubicBezTo>
                      <a:cubicBezTo>
                        <a:pt x="1843" y="1244"/>
                        <a:pt x="1955" y="1251"/>
                        <a:pt x="2088" y="1251"/>
                      </a:cubicBezTo>
                      <a:cubicBezTo>
                        <a:pt x="2170" y="1251"/>
                        <a:pt x="2259" y="1248"/>
                        <a:pt x="2341" y="1246"/>
                      </a:cubicBezTo>
                      <a:cubicBezTo>
                        <a:pt x="2450" y="1246"/>
                        <a:pt x="2577" y="1249"/>
                        <a:pt x="2683" y="1249"/>
                      </a:cubicBezTo>
                      <a:cubicBezTo>
                        <a:pt x="2788" y="1249"/>
                        <a:pt x="2872" y="1246"/>
                        <a:pt x="2892" y="1232"/>
                      </a:cubicBezTo>
                      <a:cubicBezTo>
                        <a:pt x="2940" y="1205"/>
                        <a:pt x="2967" y="987"/>
                        <a:pt x="2967" y="987"/>
                      </a:cubicBezTo>
                      <a:cubicBezTo>
                        <a:pt x="2981" y="1076"/>
                        <a:pt x="3008" y="1164"/>
                        <a:pt x="3042" y="1246"/>
                      </a:cubicBezTo>
                      <a:cubicBezTo>
                        <a:pt x="3066" y="1270"/>
                        <a:pt x="3201" y="1283"/>
                        <a:pt x="3314" y="1283"/>
                      </a:cubicBezTo>
                      <a:cubicBezTo>
                        <a:pt x="3389" y="1283"/>
                        <a:pt x="3454" y="1277"/>
                        <a:pt x="3470" y="1266"/>
                      </a:cubicBezTo>
                      <a:cubicBezTo>
                        <a:pt x="3504" y="1239"/>
                        <a:pt x="3545" y="926"/>
                        <a:pt x="3545" y="926"/>
                      </a:cubicBezTo>
                      <a:cubicBezTo>
                        <a:pt x="3545" y="926"/>
                        <a:pt x="3675" y="1368"/>
                        <a:pt x="3702" y="1511"/>
                      </a:cubicBezTo>
                      <a:cubicBezTo>
                        <a:pt x="3729" y="1647"/>
                        <a:pt x="3824" y="1947"/>
                        <a:pt x="3988" y="2103"/>
                      </a:cubicBezTo>
                      <a:cubicBezTo>
                        <a:pt x="3988" y="2103"/>
                        <a:pt x="3988" y="2103"/>
                        <a:pt x="3988" y="2103"/>
                      </a:cubicBezTo>
                      <a:cubicBezTo>
                        <a:pt x="3988" y="2103"/>
                        <a:pt x="4116" y="891"/>
                        <a:pt x="3954" y="667"/>
                      </a:cubicBezTo>
                      <a:cubicBezTo>
                        <a:pt x="3613" y="205"/>
                        <a:pt x="2783" y="1"/>
                        <a:pt x="2191" y="1"/>
                      </a:cubicBezTo>
                      <a:close/>
                    </a:path>
                  </a:pathLst>
                </a:custGeom>
                <a:solidFill>
                  <a:srgbClr val="5B0F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31"/>
                <p:cNvSpPr/>
                <p:nvPr/>
              </p:nvSpPr>
              <p:spPr>
                <a:xfrm>
                  <a:off x="6606449" y="2557162"/>
                  <a:ext cx="76570" cy="81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" h="1009" extrusionOk="0">
                      <a:moveTo>
                        <a:pt x="533" y="1"/>
                      </a:moveTo>
                      <a:cubicBezTo>
                        <a:pt x="345" y="1"/>
                        <a:pt x="158" y="153"/>
                        <a:pt x="83" y="381"/>
                      </a:cubicBezTo>
                      <a:cubicBezTo>
                        <a:pt x="1" y="653"/>
                        <a:pt x="103" y="925"/>
                        <a:pt x="321" y="993"/>
                      </a:cubicBezTo>
                      <a:cubicBezTo>
                        <a:pt x="353" y="1004"/>
                        <a:pt x="386" y="1009"/>
                        <a:pt x="419" y="1009"/>
                      </a:cubicBezTo>
                      <a:cubicBezTo>
                        <a:pt x="603" y="1009"/>
                        <a:pt x="789" y="856"/>
                        <a:pt x="858" y="626"/>
                      </a:cubicBezTo>
                      <a:cubicBezTo>
                        <a:pt x="947" y="354"/>
                        <a:pt x="838" y="81"/>
                        <a:pt x="627" y="13"/>
                      </a:cubicBezTo>
                      <a:cubicBezTo>
                        <a:pt x="596" y="5"/>
                        <a:pt x="565" y="1"/>
                        <a:pt x="533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31"/>
                <p:cNvSpPr/>
                <p:nvPr/>
              </p:nvSpPr>
              <p:spPr>
                <a:xfrm>
                  <a:off x="6347390" y="2646103"/>
                  <a:ext cx="29350" cy="43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533" extrusionOk="0">
                      <a:moveTo>
                        <a:pt x="326" y="0"/>
                      </a:moveTo>
                      <a:cubicBezTo>
                        <a:pt x="313" y="0"/>
                        <a:pt x="301" y="7"/>
                        <a:pt x="293" y="22"/>
                      </a:cubicBezTo>
                      <a:cubicBezTo>
                        <a:pt x="225" y="186"/>
                        <a:pt x="123" y="342"/>
                        <a:pt x="7" y="478"/>
                      </a:cubicBezTo>
                      <a:cubicBezTo>
                        <a:pt x="0" y="492"/>
                        <a:pt x="0" y="512"/>
                        <a:pt x="7" y="526"/>
                      </a:cubicBezTo>
                      <a:cubicBezTo>
                        <a:pt x="14" y="526"/>
                        <a:pt x="21" y="526"/>
                        <a:pt x="28" y="533"/>
                      </a:cubicBezTo>
                      <a:cubicBezTo>
                        <a:pt x="41" y="533"/>
                        <a:pt x="48" y="526"/>
                        <a:pt x="55" y="519"/>
                      </a:cubicBezTo>
                      <a:cubicBezTo>
                        <a:pt x="177" y="376"/>
                        <a:pt x="279" y="213"/>
                        <a:pt x="354" y="43"/>
                      </a:cubicBezTo>
                      <a:cubicBezTo>
                        <a:pt x="363" y="18"/>
                        <a:pt x="345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31"/>
                <p:cNvSpPr/>
                <p:nvPr/>
              </p:nvSpPr>
              <p:spPr>
                <a:xfrm>
                  <a:off x="6654881" y="2681274"/>
                  <a:ext cx="12775" cy="57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" h="710" extrusionOk="0">
                      <a:moveTo>
                        <a:pt x="35" y="1"/>
                      </a:moveTo>
                      <a:cubicBezTo>
                        <a:pt x="33" y="1"/>
                        <a:pt x="30" y="1"/>
                        <a:pt x="28" y="2"/>
                      </a:cubicBezTo>
                      <a:cubicBezTo>
                        <a:pt x="7" y="2"/>
                        <a:pt x="1" y="23"/>
                        <a:pt x="1" y="36"/>
                      </a:cubicBezTo>
                      <a:cubicBezTo>
                        <a:pt x="48" y="261"/>
                        <a:pt x="89" y="451"/>
                        <a:pt x="35" y="676"/>
                      </a:cubicBezTo>
                      <a:cubicBezTo>
                        <a:pt x="28" y="690"/>
                        <a:pt x="41" y="710"/>
                        <a:pt x="55" y="710"/>
                      </a:cubicBezTo>
                      <a:lnTo>
                        <a:pt x="62" y="710"/>
                      </a:lnTo>
                      <a:cubicBezTo>
                        <a:pt x="75" y="710"/>
                        <a:pt x="89" y="703"/>
                        <a:pt x="96" y="690"/>
                      </a:cubicBezTo>
                      <a:cubicBezTo>
                        <a:pt x="157" y="451"/>
                        <a:pt x="109" y="254"/>
                        <a:pt x="62" y="23"/>
                      </a:cubicBezTo>
                      <a:cubicBezTo>
                        <a:pt x="56" y="12"/>
                        <a:pt x="46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31"/>
                <p:cNvSpPr/>
                <p:nvPr/>
              </p:nvSpPr>
              <p:spPr>
                <a:xfrm>
                  <a:off x="6561898" y="2409117"/>
                  <a:ext cx="7843" cy="50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" h="620" extrusionOk="0">
                      <a:moveTo>
                        <a:pt x="35" y="1"/>
                      </a:moveTo>
                      <a:cubicBezTo>
                        <a:pt x="14" y="1"/>
                        <a:pt x="1" y="21"/>
                        <a:pt x="8" y="35"/>
                      </a:cubicBezTo>
                      <a:cubicBezTo>
                        <a:pt x="28" y="218"/>
                        <a:pt x="35" y="402"/>
                        <a:pt x="35" y="586"/>
                      </a:cubicBezTo>
                      <a:cubicBezTo>
                        <a:pt x="35" y="606"/>
                        <a:pt x="48" y="620"/>
                        <a:pt x="62" y="620"/>
                      </a:cubicBezTo>
                      <a:cubicBezTo>
                        <a:pt x="82" y="620"/>
                        <a:pt x="96" y="606"/>
                        <a:pt x="96" y="586"/>
                      </a:cubicBezTo>
                      <a:cubicBezTo>
                        <a:pt x="96" y="402"/>
                        <a:pt x="89" y="212"/>
                        <a:pt x="69" y="28"/>
                      </a:cubicBezTo>
                      <a:cubicBezTo>
                        <a:pt x="62" y="14"/>
                        <a:pt x="48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31"/>
                <p:cNvSpPr/>
                <p:nvPr/>
              </p:nvSpPr>
              <p:spPr>
                <a:xfrm>
                  <a:off x="6380945" y="2389711"/>
                  <a:ext cx="46006" cy="55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83" extrusionOk="0">
                      <a:moveTo>
                        <a:pt x="517" y="0"/>
                      </a:moveTo>
                      <a:cubicBezTo>
                        <a:pt x="513" y="0"/>
                        <a:pt x="508" y="1"/>
                        <a:pt x="504" y="3"/>
                      </a:cubicBezTo>
                      <a:cubicBezTo>
                        <a:pt x="266" y="145"/>
                        <a:pt x="82" y="377"/>
                        <a:pt x="0" y="649"/>
                      </a:cubicBezTo>
                      <a:cubicBezTo>
                        <a:pt x="0" y="662"/>
                        <a:pt x="7" y="676"/>
                        <a:pt x="28" y="683"/>
                      </a:cubicBezTo>
                      <a:lnTo>
                        <a:pt x="34" y="683"/>
                      </a:lnTo>
                      <a:cubicBezTo>
                        <a:pt x="48" y="683"/>
                        <a:pt x="55" y="676"/>
                        <a:pt x="62" y="662"/>
                      </a:cubicBezTo>
                      <a:cubicBezTo>
                        <a:pt x="136" y="411"/>
                        <a:pt x="307" y="193"/>
                        <a:pt x="538" y="57"/>
                      </a:cubicBezTo>
                      <a:cubicBezTo>
                        <a:pt x="568" y="45"/>
                        <a:pt x="550" y="0"/>
                        <a:pt x="5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31"/>
                <p:cNvSpPr/>
                <p:nvPr/>
              </p:nvSpPr>
              <p:spPr>
                <a:xfrm>
                  <a:off x="6481609" y="2352033"/>
                  <a:ext cx="20133" cy="37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" h="469" extrusionOk="0">
                      <a:moveTo>
                        <a:pt x="209" y="0"/>
                      </a:moveTo>
                      <a:cubicBezTo>
                        <a:pt x="204" y="0"/>
                        <a:pt x="197" y="2"/>
                        <a:pt x="191" y="6"/>
                      </a:cubicBezTo>
                      <a:cubicBezTo>
                        <a:pt x="184" y="6"/>
                        <a:pt x="62" y="115"/>
                        <a:pt x="0" y="428"/>
                      </a:cubicBezTo>
                      <a:cubicBezTo>
                        <a:pt x="0" y="448"/>
                        <a:pt x="7" y="462"/>
                        <a:pt x="28" y="469"/>
                      </a:cubicBezTo>
                      <a:lnTo>
                        <a:pt x="34" y="469"/>
                      </a:lnTo>
                      <a:cubicBezTo>
                        <a:pt x="48" y="469"/>
                        <a:pt x="55" y="455"/>
                        <a:pt x="62" y="441"/>
                      </a:cubicBezTo>
                      <a:cubicBezTo>
                        <a:pt x="116" y="156"/>
                        <a:pt x="232" y="54"/>
                        <a:pt x="232" y="54"/>
                      </a:cubicBezTo>
                      <a:cubicBezTo>
                        <a:pt x="248" y="31"/>
                        <a:pt x="234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31"/>
                <p:cNvSpPr/>
                <p:nvPr/>
              </p:nvSpPr>
              <p:spPr>
                <a:xfrm>
                  <a:off x="6491473" y="2381464"/>
                  <a:ext cx="8894" cy="2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" h="350" extrusionOk="0">
                      <a:moveTo>
                        <a:pt x="75" y="1"/>
                      </a:moveTo>
                      <a:cubicBezTo>
                        <a:pt x="62" y="1"/>
                        <a:pt x="49" y="12"/>
                        <a:pt x="49" y="23"/>
                      </a:cubicBezTo>
                      <a:cubicBezTo>
                        <a:pt x="21" y="118"/>
                        <a:pt x="8" y="220"/>
                        <a:pt x="1" y="315"/>
                      </a:cubicBezTo>
                      <a:cubicBezTo>
                        <a:pt x="1" y="336"/>
                        <a:pt x="15" y="349"/>
                        <a:pt x="35" y="349"/>
                      </a:cubicBezTo>
                      <a:cubicBezTo>
                        <a:pt x="49" y="349"/>
                        <a:pt x="62" y="336"/>
                        <a:pt x="62" y="315"/>
                      </a:cubicBezTo>
                      <a:cubicBezTo>
                        <a:pt x="69" y="220"/>
                        <a:pt x="83" y="132"/>
                        <a:pt x="110" y="37"/>
                      </a:cubicBezTo>
                      <a:cubicBezTo>
                        <a:pt x="110" y="23"/>
                        <a:pt x="103" y="2"/>
                        <a:pt x="83" y="2"/>
                      </a:cubicBezTo>
                      <a:cubicBezTo>
                        <a:pt x="80" y="1"/>
                        <a:pt x="77" y="1"/>
                        <a:pt x="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31"/>
                <p:cNvSpPr/>
                <p:nvPr/>
              </p:nvSpPr>
              <p:spPr>
                <a:xfrm>
                  <a:off x="6642753" y="2475013"/>
                  <a:ext cx="37517" cy="65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" h="812" extrusionOk="0">
                      <a:moveTo>
                        <a:pt x="36" y="0"/>
                      </a:moveTo>
                      <a:cubicBezTo>
                        <a:pt x="33" y="0"/>
                        <a:pt x="31" y="1"/>
                        <a:pt x="28" y="2"/>
                      </a:cubicBezTo>
                      <a:cubicBezTo>
                        <a:pt x="8" y="2"/>
                        <a:pt x="1" y="22"/>
                        <a:pt x="1" y="36"/>
                      </a:cubicBezTo>
                      <a:cubicBezTo>
                        <a:pt x="62" y="322"/>
                        <a:pt x="205" y="587"/>
                        <a:pt x="409" y="805"/>
                      </a:cubicBezTo>
                      <a:cubicBezTo>
                        <a:pt x="416" y="805"/>
                        <a:pt x="423" y="812"/>
                        <a:pt x="430" y="812"/>
                      </a:cubicBezTo>
                      <a:cubicBezTo>
                        <a:pt x="436" y="812"/>
                        <a:pt x="443" y="812"/>
                        <a:pt x="450" y="805"/>
                      </a:cubicBezTo>
                      <a:cubicBezTo>
                        <a:pt x="464" y="791"/>
                        <a:pt x="464" y="771"/>
                        <a:pt x="450" y="764"/>
                      </a:cubicBezTo>
                      <a:cubicBezTo>
                        <a:pt x="259" y="553"/>
                        <a:pt x="123" y="301"/>
                        <a:pt x="62" y="29"/>
                      </a:cubicBezTo>
                      <a:cubicBezTo>
                        <a:pt x="62" y="13"/>
                        <a:pt x="48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31"/>
                <p:cNvSpPr/>
                <p:nvPr/>
              </p:nvSpPr>
              <p:spPr>
                <a:xfrm>
                  <a:off x="6674691" y="2779918"/>
                  <a:ext cx="468231" cy="347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1" h="4295" extrusionOk="0">
                      <a:moveTo>
                        <a:pt x="5171" y="0"/>
                      </a:moveTo>
                      <a:lnTo>
                        <a:pt x="3001" y="2756"/>
                      </a:lnTo>
                      <a:lnTo>
                        <a:pt x="3008" y="2769"/>
                      </a:lnTo>
                      <a:cubicBezTo>
                        <a:pt x="2218" y="2055"/>
                        <a:pt x="994" y="1082"/>
                        <a:pt x="994" y="1082"/>
                      </a:cubicBezTo>
                      <a:lnTo>
                        <a:pt x="1" y="2232"/>
                      </a:lnTo>
                      <a:cubicBezTo>
                        <a:pt x="1" y="2232"/>
                        <a:pt x="2843" y="4295"/>
                        <a:pt x="3387" y="4295"/>
                      </a:cubicBezTo>
                      <a:cubicBezTo>
                        <a:pt x="3395" y="4295"/>
                        <a:pt x="3402" y="4294"/>
                        <a:pt x="3409" y="4293"/>
                      </a:cubicBezTo>
                      <a:cubicBezTo>
                        <a:pt x="4062" y="4218"/>
                        <a:pt x="5790" y="436"/>
                        <a:pt x="5790" y="436"/>
                      </a:cubicBezTo>
                      <a:lnTo>
                        <a:pt x="5171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31"/>
                <p:cNvSpPr/>
                <p:nvPr/>
              </p:nvSpPr>
              <p:spPr>
                <a:xfrm>
                  <a:off x="7092792" y="2639877"/>
                  <a:ext cx="155888" cy="176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" h="2182" extrusionOk="0">
                      <a:moveTo>
                        <a:pt x="1338" y="1"/>
                      </a:moveTo>
                      <a:cubicBezTo>
                        <a:pt x="1324" y="1"/>
                        <a:pt x="1308" y="4"/>
                        <a:pt x="1293" y="11"/>
                      </a:cubicBezTo>
                      <a:cubicBezTo>
                        <a:pt x="1198" y="65"/>
                        <a:pt x="864" y="446"/>
                        <a:pt x="789" y="521"/>
                      </a:cubicBezTo>
                      <a:cubicBezTo>
                        <a:pt x="719" y="598"/>
                        <a:pt x="496" y="809"/>
                        <a:pt x="414" y="809"/>
                      </a:cubicBezTo>
                      <a:cubicBezTo>
                        <a:pt x="410" y="809"/>
                        <a:pt x="405" y="808"/>
                        <a:pt x="402" y="807"/>
                      </a:cubicBezTo>
                      <a:cubicBezTo>
                        <a:pt x="340" y="773"/>
                        <a:pt x="320" y="542"/>
                        <a:pt x="327" y="453"/>
                      </a:cubicBezTo>
                      <a:cubicBezTo>
                        <a:pt x="334" y="338"/>
                        <a:pt x="306" y="222"/>
                        <a:pt x="252" y="120"/>
                      </a:cubicBezTo>
                      <a:cubicBezTo>
                        <a:pt x="227" y="85"/>
                        <a:pt x="186" y="64"/>
                        <a:pt x="151" y="64"/>
                      </a:cubicBezTo>
                      <a:cubicBezTo>
                        <a:pt x="109" y="64"/>
                        <a:pt x="75" y="94"/>
                        <a:pt x="82" y="167"/>
                      </a:cubicBezTo>
                      <a:cubicBezTo>
                        <a:pt x="89" y="269"/>
                        <a:pt x="89" y="372"/>
                        <a:pt x="82" y="480"/>
                      </a:cubicBezTo>
                      <a:cubicBezTo>
                        <a:pt x="68" y="630"/>
                        <a:pt x="61" y="780"/>
                        <a:pt x="68" y="936"/>
                      </a:cubicBezTo>
                      <a:cubicBezTo>
                        <a:pt x="75" y="1174"/>
                        <a:pt x="109" y="1358"/>
                        <a:pt x="109" y="1474"/>
                      </a:cubicBezTo>
                      <a:cubicBezTo>
                        <a:pt x="95" y="1569"/>
                        <a:pt x="61" y="1657"/>
                        <a:pt x="0" y="1732"/>
                      </a:cubicBezTo>
                      <a:lnTo>
                        <a:pt x="626" y="2181"/>
                      </a:lnTo>
                      <a:cubicBezTo>
                        <a:pt x="694" y="2052"/>
                        <a:pt x="783" y="1868"/>
                        <a:pt x="932" y="1807"/>
                      </a:cubicBezTo>
                      <a:cubicBezTo>
                        <a:pt x="1116" y="1719"/>
                        <a:pt x="1279" y="1603"/>
                        <a:pt x="1429" y="1467"/>
                      </a:cubicBezTo>
                      <a:cubicBezTo>
                        <a:pt x="1599" y="1331"/>
                        <a:pt x="1749" y="1174"/>
                        <a:pt x="1878" y="1004"/>
                      </a:cubicBezTo>
                      <a:cubicBezTo>
                        <a:pt x="1898" y="950"/>
                        <a:pt x="1871" y="902"/>
                        <a:pt x="1824" y="902"/>
                      </a:cubicBezTo>
                      <a:cubicBezTo>
                        <a:pt x="1749" y="902"/>
                        <a:pt x="1531" y="1086"/>
                        <a:pt x="1490" y="1113"/>
                      </a:cubicBezTo>
                      <a:cubicBezTo>
                        <a:pt x="1465" y="1124"/>
                        <a:pt x="1439" y="1131"/>
                        <a:pt x="1420" y="1131"/>
                      </a:cubicBezTo>
                      <a:cubicBezTo>
                        <a:pt x="1403" y="1131"/>
                        <a:pt x="1391" y="1126"/>
                        <a:pt x="1388" y="1113"/>
                      </a:cubicBezTo>
                      <a:cubicBezTo>
                        <a:pt x="1375" y="1086"/>
                        <a:pt x="1858" y="644"/>
                        <a:pt x="1898" y="569"/>
                      </a:cubicBezTo>
                      <a:cubicBezTo>
                        <a:pt x="1928" y="505"/>
                        <a:pt x="1902" y="456"/>
                        <a:pt x="1838" y="456"/>
                      </a:cubicBezTo>
                      <a:cubicBezTo>
                        <a:pt x="1828" y="456"/>
                        <a:pt x="1816" y="457"/>
                        <a:pt x="1803" y="460"/>
                      </a:cubicBezTo>
                      <a:cubicBezTo>
                        <a:pt x="1708" y="480"/>
                        <a:pt x="1334" y="807"/>
                        <a:pt x="1300" y="841"/>
                      </a:cubicBezTo>
                      <a:cubicBezTo>
                        <a:pt x="1289" y="850"/>
                        <a:pt x="1281" y="854"/>
                        <a:pt x="1275" y="854"/>
                      </a:cubicBezTo>
                      <a:cubicBezTo>
                        <a:pt x="1263" y="854"/>
                        <a:pt x="1263" y="837"/>
                        <a:pt x="1272" y="814"/>
                      </a:cubicBezTo>
                      <a:cubicBezTo>
                        <a:pt x="1293" y="787"/>
                        <a:pt x="1722" y="263"/>
                        <a:pt x="1722" y="201"/>
                      </a:cubicBezTo>
                      <a:cubicBezTo>
                        <a:pt x="1727" y="160"/>
                        <a:pt x="1708" y="131"/>
                        <a:pt x="1670" y="131"/>
                      </a:cubicBezTo>
                      <a:cubicBezTo>
                        <a:pt x="1657" y="131"/>
                        <a:pt x="1643" y="134"/>
                        <a:pt x="1626" y="140"/>
                      </a:cubicBezTo>
                      <a:cubicBezTo>
                        <a:pt x="1545" y="174"/>
                        <a:pt x="1191" y="535"/>
                        <a:pt x="1143" y="596"/>
                      </a:cubicBezTo>
                      <a:cubicBezTo>
                        <a:pt x="1111" y="632"/>
                        <a:pt x="1092" y="650"/>
                        <a:pt x="1074" y="650"/>
                      </a:cubicBezTo>
                      <a:cubicBezTo>
                        <a:pt x="1065" y="650"/>
                        <a:pt x="1057" y="646"/>
                        <a:pt x="1048" y="637"/>
                      </a:cubicBezTo>
                      <a:cubicBezTo>
                        <a:pt x="1028" y="610"/>
                        <a:pt x="1388" y="154"/>
                        <a:pt x="1402" y="86"/>
                      </a:cubicBezTo>
                      <a:cubicBezTo>
                        <a:pt x="1412" y="30"/>
                        <a:pt x="1380" y="1"/>
                        <a:pt x="1338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283;p31"/>
                <p:cNvSpPr/>
                <p:nvPr/>
              </p:nvSpPr>
              <p:spPr>
                <a:xfrm>
                  <a:off x="6423879" y="2791965"/>
                  <a:ext cx="184915" cy="13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7" h="1614" extrusionOk="0">
                      <a:moveTo>
                        <a:pt x="265" y="1"/>
                      </a:moveTo>
                      <a:lnTo>
                        <a:pt x="0" y="21"/>
                      </a:lnTo>
                      <a:lnTo>
                        <a:pt x="327" y="1613"/>
                      </a:lnTo>
                      <a:lnTo>
                        <a:pt x="1320" y="1593"/>
                      </a:lnTo>
                      <a:lnTo>
                        <a:pt x="2286" y="464"/>
                      </a:lnTo>
                      <a:lnTo>
                        <a:pt x="2014" y="49"/>
                      </a:lnTo>
                      <a:lnTo>
                        <a:pt x="1728" y="8"/>
                      </a:lnTo>
                      <a:lnTo>
                        <a:pt x="265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284;p31"/>
                <p:cNvSpPr/>
                <p:nvPr/>
              </p:nvSpPr>
              <p:spPr>
                <a:xfrm>
                  <a:off x="5681226" y="2846623"/>
                  <a:ext cx="647163" cy="223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4" h="2761" extrusionOk="0">
                      <a:moveTo>
                        <a:pt x="7383" y="0"/>
                      </a:moveTo>
                      <a:cubicBezTo>
                        <a:pt x="7298" y="0"/>
                        <a:pt x="7202" y="31"/>
                        <a:pt x="7096" y="101"/>
                      </a:cubicBezTo>
                      <a:cubicBezTo>
                        <a:pt x="6416" y="556"/>
                        <a:pt x="4674" y="1414"/>
                        <a:pt x="4674" y="1414"/>
                      </a:cubicBezTo>
                      <a:lnTo>
                        <a:pt x="436" y="1012"/>
                      </a:lnTo>
                      <a:lnTo>
                        <a:pt x="0" y="1761"/>
                      </a:lnTo>
                      <a:cubicBezTo>
                        <a:pt x="0" y="1761"/>
                        <a:pt x="3938" y="2761"/>
                        <a:pt x="4722" y="2761"/>
                      </a:cubicBezTo>
                      <a:cubicBezTo>
                        <a:pt x="4759" y="2761"/>
                        <a:pt x="4788" y="2758"/>
                        <a:pt x="4810" y="2754"/>
                      </a:cubicBezTo>
                      <a:cubicBezTo>
                        <a:pt x="5307" y="2652"/>
                        <a:pt x="7232" y="2162"/>
                        <a:pt x="7647" y="1488"/>
                      </a:cubicBezTo>
                      <a:cubicBezTo>
                        <a:pt x="8004" y="919"/>
                        <a:pt x="7850" y="0"/>
                        <a:pt x="7383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285;p31"/>
                <p:cNvSpPr/>
                <p:nvPr/>
              </p:nvSpPr>
              <p:spPr>
                <a:xfrm>
                  <a:off x="6087198" y="2793663"/>
                  <a:ext cx="336761" cy="31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5" h="3879" extrusionOk="0">
                      <a:moveTo>
                        <a:pt x="4164" y="0"/>
                      </a:moveTo>
                      <a:lnTo>
                        <a:pt x="4164" y="0"/>
                      </a:lnTo>
                      <a:cubicBezTo>
                        <a:pt x="3695" y="48"/>
                        <a:pt x="3232" y="150"/>
                        <a:pt x="2783" y="300"/>
                      </a:cubicBezTo>
                      <a:cubicBezTo>
                        <a:pt x="2252" y="490"/>
                        <a:pt x="0" y="1837"/>
                        <a:pt x="0" y="1837"/>
                      </a:cubicBezTo>
                      <a:cubicBezTo>
                        <a:pt x="0" y="1837"/>
                        <a:pt x="477" y="3457"/>
                        <a:pt x="1341" y="3878"/>
                      </a:cubicBezTo>
                      <a:lnTo>
                        <a:pt x="3184" y="3164"/>
                      </a:lnTo>
                      <a:lnTo>
                        <a:pt x="416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286;p31"/>
                <p:cNvSpPr/>
                <p:nvPr/>
              </p:nvSpPr>
              <p:spPr>
                <a:xfrm>
                  <a:off x="6272033" y="2793663"/>
                  <a:ext cx="524345" cy="71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5" h="8845" extrusionOk="0">
                      <a:moveTo>
                        <a:pt x="1878" y="0"/>
                      </a:moveTo>
                      <a:cubicBezTo>
                        <a:pt x="1878" y="0"/>
                        <a:pt x="1232" y="157"/>
                        <a:pt x="864" y="1028"/>
                      </a:cubicBezTo>
                      <a:cubicBezTo>
                        <a:pt x="497" y="1905"/>
                        <a:pt x="511" y="2933"/>
                        <a:pt x="456" y="3715"/>
                      </a:cubicBezTo>
                      <a:cubicBezTo>
                        <a:pt x="402" y="4504"/>
                        <a:pt x="0" y="8607"/>
                        <a:pt x="0" y="8607"/>
                      </a:cubicBezTo>
                      <a:cubicBezTo>
                        <a:pt x="1136" y="8757"/>
                        <a:pt x="2279" y="8831"/>
                        <a:pt x="3422" y="8845"/>
                      </a:cubicBezTo>
                      <a:cubicBezTo>
                        <a:pt x="4450" y="8838"/>
                        <a:pt x="5477" y="8736"/>
                        <a:pt x="6484" y="8532"/>
                      </a:cubicBezTo>
                      <a:lnTo>
                        <a:pt x="5559" y="1477"/>
                      </a:lnTo>
                      <a:lnTo>
                        <a:pt x="3892" y="28"/>
                      </a:lnTo>
                      <a:cubicBezTo>
                        <a:pt x="3892" y="28"/>
                        <a:pt x="3673" y="844"/>
                        <a:pt x="2906" y="844"/>
                      </a:cubicBezTo>
                      <a:cubicBezTo>
                        <a:pt x="2897" y="844"/>
                        <a:pt x="2888" y="844"/>
                        <a:pt x="2878" y="844"/>
                      </a:cubicBezTo>
                      <a:cubicBezTo>
                        <a:pt x="2082" y="817"/>
                        <a:pt x="1878" y="0"/>
                        <a:pt x="1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31"/>
                <p:cNvSpPr/>
                <p:nvPr/>
              </p:nvSpPr>
              <p:spPr>
                <a:xfrm>
                  <a:off x="6586640" y="2795846"/>
                  <a:ext cx="335710" cy="333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" h="4124" extrusionOk="0">
                      <a:moveTo>
                        <a:pt x="1" y="1"/>
                      </a:moveTo>
                      <a:lnTo>
                        <a:pt x="491" y="2416"/>
                      </a:lnTo>
                      <a:lnTo>
                        <a:pt x="3097" y="4124"/>
                      </a:lnTo>
                      <a:cubicBezTo>
                        <a:pt x="3627" y="3593"/>
                        <a:pt x="4090" y="3042"/>
                        <a:pt x="4151" y="2137"/>
                      </a:cubicBezTo>
                      <a:cubicBezTo>
                        <a:pt x="4151" y="2137"/>
                        <a:pt x="2246" y="667"/>
                        <a:pt x="1681" y="416"/>
                      </a:cubicBezTo>
                      <a:cubicBezTo>
                        <a:pt x="1117" y="17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288;p31"/>
                <p:cNvSpPr/>
                <p:nvPr/>
              </p:nvSpPr>
              <p:spPr>
                <a:xfrm>
                  <a:off x="6545970" y="3413497"/>
                  <a:ext cx="199793" cy="62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1" h="771" extrusionOk="0">
                      <a:moveTo>
                        <a:pt x="44" y="0"/>
                      </a:moveTo>
                      <a:cubicBezTo>
                        <a:pt x="27" y="0"/>
                        <a:pt x="13" y="11"/>
                        <a:pt x="7" y="22"/>
                      </a:cubicBezTo>
                      <a:cubicBezTo>
                        <a:pt x="0" y="43"/>
                        <a:pt x="7" y="63"/>
                        <a:pt x="28" y="70"/>
                      </a:cubicBezTo>
                      <a:cubicBezTo>
                        <a:pt x="41" y="77"/>
                        <a:pt x="1456" y="621"/>
                        <a:pt x="2423" y="771"/>
                      </a:cubicBezTo>
                      <a:lnTo>
                        <a:pt x="2429" y="771"/>
                      </a:lnTo>
                      <a:cubicBezTo>
                        <a:pt x="2450" y="771"/>
                        <a:pt x="2463" y="757"/>
                        <a:pt x="2470" y="737"/>
                      </a:cubicBezTo>
                      <a:cubicBezTo>
                        <a:pt x="2470" y="716"/>
                        <a:pt x="2457" y="696"/>
                        <a:pt x="2436" y="696"/>
                      </a:cubicBezTo>
                      <a:cubicBezTo>
                        <a:pt x="1477" y="553"/>
                        <a:pt x="69" y="9"/>
                        <a:pt x="55" y="2"/>
                      </a:cubicBezTo>
                      <a:cubicBezTo>
                        <a:pt x="51" y="1"/>
                        <a:pt x="47" y="0"/>
                        <a:pt x="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31"/>
                <p:cNvSpPr/>
                <p:nvPr/>
              </p:nvSpPr>
              <p:spPr>
                <a:xfrm>
                  <a:off x="6517347" y="3337413"/>
                  <a:ext cx="91447" cy="6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848" extrusionOk="0">
                      <a:moveTo>
                        <a:pt x="39" y="1"/>
                      </a:moveTo>
                      <a:cubicBezTo>
                        <a:pt x="30" y="1"/>
                        <a:pt x="21" y="4"/>
                        <a:pt x="14" y="11"/>
                      </a:cubicBezTo>
                      <a:cubicBezTo>
                        <a:pt x="1" y="31"/>
                        <a:pt x="7" y="52"/>
                        <a:pt x="21" y="65"/>
                      </a:cubicBezTo>
                      <a:cubicBezTo>
                        <a:pt x="28" y="72"/>
                        <a:pt x="742" y="637"/>
                        <a:pt x="1055" y="841"/>
                      </a:cubicBezTo>
                      <a:cubicBezTo>
                        <a:pt x="1062" y="848"/>
                        <a:pt x="1069" y="848"/>
                        <a:pt x="1076" y="848"/>
                      </a:cubicBezTo>
                      <a:cubicBezTo>
                        <a:pt x="1110" y="848"/>
                        <a:pt x="1130" y="800"/>
                        <a:pt x="1096" y="786"/>
                      </a:cubicBezTo>
                      <a:cubicBezTo>
                        <a:pt x="790" y="576"/>
                        <a:pt x="76" y="11"/>
                        <a:pt x="69" y="11"/>
                      </a:cubicBezTo>
                      <a:cubicBezTo>
                        <a:pt x="59" y="4"/>
                        <a:pt x="48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31"/>
                <p:cNvSpPr/>
                <p:nvPr/>
              </p:nvSpPr>
              <p:spPr>
                <a:xfrm>
                  <a:off x="6310520" y="3005826"/>
                  <a:ext cx="15524" cy="55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690" extrusionOk="0">
                      <a:moveTo>
                        <a:pt x="146" y="1"/>
                      </a:moveTo>
                      <a:cubicBezTo>
                        <a:pt x="130" y="1"/>
                        <a:pt x="116" y="13"/>
                        <a:pt x="116" y="30"/>
                      </a:cubicBezTo>
                      <a:lnTo>
                        <a:pt x="1" y="649"/>
                      </a:lnTo>
                      <a:cubicBezTo>
                        <a:pt x="1" y="669"/>
                        <a:pt x="14" y="683"/>
                        <a:pt x="35" y="690"/>
                      </a:cubicBezTo>
                      <a:lnTo>
                        <a:pt x="41" y="690"/>
                      </a:lnTo>
                      <a:cubicBezTo>
                        <a:pt x="55" y="690"/>
                        <a:pt x="69" y="676"/>
                        <a:pt x="75" y="662"/>
                      </a:cubicBezTo>
                      <a:lnTo>
                        <a:pt x="184" y="43"/>
                      </a:lnTo>
                      <a:cubicBezTo>
                        <a:pt x="191" y="23"/>
                        <a:pt x="177" y="3"/>
                        <a:pt x="157" y="3"/>
                      </a:cubicBezTo>
                      <a:cubicBezTo>
                        <a:pt x="153" y="1"/>
                        <a:pt x="150" y="1"/>
                        <a:pt x="1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291;p31"/>
                <p:cNvSpPr/>
                <p:nvPr/>
              </p:nvSpPr>
              <p:spPr>
                <a:xfrm>
                  <a:off x="6718595" y="2991111"/>
                  <a:ext cx="24418" cy="57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716" extrusionOk="0">
                      <a:moveTo>
                        <a:pt x="43" y="1"/>
                      </a:moveTo>
                      <a:cubicBezTo>
                        <a:pt x="22" y="1"/>
                        <a:pt x="0" y="20"/>
                        <a:pt x="9" y="48"/>
                      </a:cubicBezTo>
                      <a:lnTo>
                        <a:pt x="220" y="688"/>
                      </a:lnTo>
                      <a:cubicBezTo>
                        <a:pt x="226" y="702"/>
                        <a:pt x="240" y="715"/>
                        <a:pt x="260" y="715"/>
                      </a:cubicBezTo>
                      <a:lnTo>
                        <a:pt x="267" y="715"/>
                      </a:lnTo>
                      <a:cubicBezTo>
                        <a:pt x="288" y="702"/>
                        <a:pt x="301" y="681"/>
                        <a:pt x="294" y="668"/>
                      </a:cubicBezTo>
                      <a:lnTo>
                        <a:pt x="77" y="28"/>
                      </a:lnTo>
                      <a:cubicBezTo>
                        <a:pt x="71" y="9"/>
                        <a:pt x="57" y="1"/>
                        <a:pt x="4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2" name="Google Shape;292;p31"/>
              <p:cNvGrpSpPr/>
              <p:nvPr/>
            </p:nvGrpSpPr>
            <p:grpSpPr>
              <a:xfrm>
                <a:off x="3268997" y="2459732"/>
                <a:ext cx="1160835" cy="2137806"/>
                <a:chOff x="3268997" y="2459732"/>
                <a:chExt cx="1160835" cy="2137806"/>
              </a:xfrm>
            </p:grpSpPr>
            <p:sp>
              <p:nvSpPr>
                <p:cNvPr id="293" name="Google Shape;293;p31"/>
                <p:cNvSpPr/>
                <p:nvPr/>
              </p:nvSpPr>
              <p:spPr>
                <a:xfrm>
                  <a:off x="3517141" y="2459732"/>
                  <a:ext cx="483594" cy="681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" h="8424" extrusionOk="0">
                      <a:moveTo>
                        <a:pt x="3130" y="1"/>
                      </a:moveTo>
                      <a:cubicBezTo>
                        <a:pt x="2388" y="1"/>
                        <a:pt x="1871" y="218"/>
                        <a:pt x="1544" y="470"/>
                      </a:cubicBezTo>
                      <a:cubicBezTo>
                        <a:pt x="1238" y="701"/>
                        <a:pt x="1000" y="1014"/>
                        <a:pt x="864" y="1375"/>
                      </a:cubicBezTo>
                      <a:cubicBezTo>
                        <a:pt x="714" y="1810"/>
                        <a:pt x="660" y="2429"/>
                        <a:pt x="660" y="2797"/>
                      </a:cubicBezTo>
                      <a:cubicBezTo>
                        <a:pt x="660" y="3157"/>
                        <a:pt x="735" y="4035"/>
                        <a:pt x="599" y="4681"/>
                      </a:cubicBezTo>
                      <a:cubicBezTo>
                        <a:pt x="463" y="5328"/>
                        <a:pt x="0" y="5886"/>
                        <a:pt x="41" y="6110"/>
                      </a:cubicBezTo>
                      <a:cubicBezTo>
                        <a:pt x="184" y="6920"/>
                        <a:pt x="1286" y="7539"/>
                        <a:pt x="2007" y="7940"/>
                      </a:cubicBezTo>
                      <a:cubicBezTo>
                        <a:pt x="2313" y="8090"/>
                        <a:pt x="2640" y="8206"/>
                        <a:pt x="2980" y="8274"/>
                      </a:cubicBezTo>
                      <a:cubicBezTo>
                        <a:pt x="3307" y="8362"/>
                        <a:pt x="3647" y="8410"/>
                        <a:pt x="3987" y="8423"/>
                      </a:cubicBezTo>
                      <a:cubicBezTo>
                        <a:pt x="3999" y="8424"/>
                        <a:pt x="4011" y="8424"/>
                        <a:pt x="4023" y="8424"/>
                      </a:cubicBezTo>
                      <a:cubicBezTo>
                        <a:pt x="4351" y="8424"/>
                        <a:pt x="4671" y="8335"/>
                        <a:pt x="4953" y="8165"/>
                      </a:cubicBezTo>
                      <a:cubicBezTo>
                        <a:pt x="5314" y="7927"/>
                        <a:pt x="5545" y="7532"/>
                        <a:pt x="5701" y="7131"/>
                      </a:cubicBezTo>
                      <a:cubicBezTo>
                        <a:pt x="5858" y="6750"/>
                        <a:pt x="5980" y="6294"/>
                        <a:pt x="5824" y="5899"/>
                      </a:cubicBezTo>
                      <a:cubicBezTo>
                        <a:pt x="5674" y="5498"/>
                        <a:pt x="5470" y="5328"/>
                        <a:pt x="5402" y="4906"/>
                      </a:cubicBezTo>
                      <a:cubicBezTo>
                        <a:pt x="5368" y="4715"/>
                        <a:pt x="5511" y="3777"/>
                        <a:pt x="5531" y="3627"/>
                      </a:cubicBezTo>
                      <a:cubicBezTo>
                        <a:pt x="5559" y="3287"/>
                        <a:pt x="5620" y="2702"/>
                        <a:pt x="5490" y="2096"/>
                      </a:cubicBezTo>
                      <a:cubicBezTo>
                        <a:pt x="5402" y="1599"/>
                        <a:pt x="5171" y="1150"/>
                        <a:pt x="4831" y="783"/>
                      </a:cubicBezTo>
                      <a:cubicBezTo>
                        <a:pt x="4470" y="416"/>
                        <a:pt x="3864" y="1"/>
                        <a:pt x="31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294;p31"/>
                <p:cNvSpPr/>
                <p:nvPr/>
              </p:nvSpPr>
              <p:spPr>
                <a:xfrm>
                  <a:off x="3611176" y="2687500"/>
                  <a:ext cx="315820" cy="274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6" h="3389" extrusionOk="0">
                      <a:moveTo>
                        <a:pt x="3545" y="0"/>
                      </a:moveTo>
                      <a:lnTo>
                        <a:pt x="776" y="1007"/>
                      </a:lnTo>
                      <a:lnTo>
                        <a:pt x="0" y="2817"/>
                      </a:lnTo>
                      <a:lnTo>
                        <a:pt x="1695" y="3388"/>
                      </a:lnTo>
                      <a:lnTo>
                        <a:pt x="3606" y="3123"/>
                      </a:lnTo>
                      <a:lnTo>
                        <a:pt x="3906" y="2035"/>
                      </a:lnTo>
                      <a:lnTo>
                        <a:pt x="3838" y="837"/>
                      </a:lnTo>
                      <a:lnTo>
                        <a:pt x="354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295;p31"/>
                <p:cNvSpPr/>
                <p:nvPr/>
              </p:nvSpPr>
              <p:spPr>
                <a:xfrm>
                  <a:off x="3892309" y="2738601"/>
                  <a:ext cx="116108" cy="256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" h="3172" extrusionOk="0">
                      <a:moveTo>
                        <a:pt x="905" y="1"/>
                      </a:moveTo>
                      <a:lnTo>
                        <a:pt x="442" y="144"/>
                      </a:lnTo>
                      <a:cubicBezTo>
                        <a:pt x="409" y="154"/>
                        <a:pt x="371" y="159"/>
                        <a:pt x="332" y="159"/>
                      </a:cubicBezTo>
                      <a:cubicBezTo>
                        <a:pt x="221" y="159"/>
                        <a:pt x="96" y="125"/>
                        <a:pt x="0" y="110"/>
                      </a:cubicBezTo>
                      <a:lnTo>
                        <a:pt x="0" y="110"/>
                      </a:lnTo>
                      <a:cubicBezTo>
                        <a:pt x="88" y="430"/>
                        <a:pt x="129" y="749"/>
                        <a:pt x="129" y="1076"/>
                      </a:cubicBezTo>
                      <a:cubicBezTo>
                        <a:pt x="129" y="1389"/>
                        <a:pt x="27" y="1634"/>
                        <a:pt x="34" y="1926"/>
                      </a:cubicBezTo>
                      <a:cubicBezTo>
                        <a:pt x="48" y="2409"/>
                        <a:pt x="170" y="2709"/>
                        <a:pt x="306" y="3171"/>
                      </a:cubicBezTo>
                      <a:cubicBezTo>
                        <a:pt x="612" y="3083"/>
                        <a:pt x="925" y="3035"/>
                        <a:pt x="1245" y="3022"/>
                      </a:cubicBezTo>
                      <a:cubicBezTo>
                        <a:pt x="1266" y="2831"/>
                        <a:pt x="1436" y="2634"/>
                        <a:pt x="1368" y="2450"/>
                      </a:cubicBezTo>
                      <a:cubicBezTo>
                        <a:pt x="1211" y="2049"/>
                        <a:pt x="987" y="1695"/>
                        <a:pt x="919" y="1164"/>
                      </a:cubicBezTo>
                      <a:cubicBezTo>
                        <a:pt x="885" y="777"/>
                        <a:pt x="878" y="389"/>
                        <a:pt x="9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296;p31"/>
                <p:cNvSpPr/>
                <p:nvPr/>
              </p:nvSpPr>
              <p:spPr>
                <a:xfrm>
                  <a:off x="3701976" y="2866271"/>
                  <a:ext cx="119989" cy="5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" h="640" extrusionOk="0">
                      <a:moveTo>
                        <a:pt x="0" y="0"/>
                      </a:moveTo>
                      <a:lnTo>
                        <a:pt x="0" y="633"/>
                      </a:lnTo>
                      <a:lnTo>
                        <a:pt x="1483" y="640"/>
                      </a:lnTo>
                      <a:lnTo>
                        <a:pt x="1483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297;p31"/>
                <p:cNvSpPr/>
                <p:nvPr/>
              </p:nvSpPr>
              <p:spPr>
                <a:xfrm>
                  <a:off x="3268997" y="2953190"/>
                  <a:ext cx="351072" cy="556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2" h="6886" extrusionOk="0">
                      <a:moveTo>
                        <a:pt x="2736" y="0"/>
                      </a:moveTo>
                      <a:cubicBezTo>
                        <a:pt x="2736" y="0"/>
                        <a:pt x="28" y="3184"/>
                        <a:pt x="14" y="3640"/>
                      </a:cubicBezTo>
                      <a:cubicBezTo>
                        <a:pt x="1" y="4042"/>
                        <a:pt x="1872" y="6375"/>
                        <a:pt x="2334" y="6804"/>
                      </a:cubicBezTo>
                      <a:cubicBezTo>
                        <a:pt x="2409" y="6858"/>
                        <a:pt x="2498" y="6886"/>
                        <a:pt x="2593" y="6886"/>
                      </a:cubicBezTo>
                      <a:lnTo>
                        <a:pt x="2736" y="6124"/>
                      </a:lnTo>
                      <a:lnTo>
                        <a:pt x="1402" y="3831"/>
                      </a:lnTo>
                      <a:lnTo>
                        <a:pt x="4341" y="218"/>
                      </a:lnTo>
                      <a:lnTo>
                        <a:pt x="2736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298;p31"/>
                <p:cNvSpPr/>
                <p:nvPr/>
              </p:nvSpPr>
              <p:spPr>
                <a:xfrm>
                  <a:off x="3662842" y="2902009"/>
                  <a:ext cx="203108" cy="101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" h="1253" extrusionOk="0">
                      <a:moveTo>
                        <a:pt x="484" y="1"/>
                      </a:moveTo>
                      <a:lnTo>
                        <a:pt x="1" y="7"/>
                      </a:lnTo>
                      <a:lnTo>
                        <a:pt x="552" y="1252"/>
                      </a:lnTo>
                      <a:lnTo>
                        <a:pt x="2355" y="1089"/>
                      </a:lnTo>
                      <a:lnTo>
                        <a:pt x="2511" y="130"/>
                      </a:lnTo>
                      <a:lnTo>
                        <a:pt x="1967" y="7"/>
                      </a:lnTo>
                      <a:lnTo>
                        <a:pt x="484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299;p31"/>
                <p:cNvSpPr/>
                <p:nvPr/>
              </p:nvSpPr>
              <p:spPr>
                <a:xfrm>
                  <a:off x="3784448" y="3745326"/>
                  <a:ext cx="162923" cy="80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" h="9968" extrusionOk="0">
                      <a:moveTo>
                        <a:pt x="2014" y="0"/>
                      </a:moveTo>
                      <a:lnTo>
                        <a:pt x="1" y="157"/>
                      </a:lnTo>
                      <a:lnTo>
                        <a:pt x="626" y="9968"/>
                      </a:lnTo>
                      <a:lnTo>
                        <a:pt x="1606" y="9900"/>
                      </a:lnTo>
                      <a:lnTo>
                        <a:pt x="2014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0;p31"/>
                <p:cNvSpPr/>
                <p:nvPr/>
              </p:nvSpPr>
              <p:spPr>
                <a:xfrm>
                  <a:off x="3835063" y="4509406"/>
                  <a:ext cx="174970" cy="81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1006" extrusionOk="0">
                      <a:moveTo>
                        <a:pt x="783" y="1"/>
                      </a:moveTo>
                      <a:lnTo>
                        <a:pt x="0" y="518"/>
                      </a:lnTo>
                      <a:cubicBezTo>
                        <a:pt x="7" y="667"/>
                        <a:pt x="34" y="817"/>
                        <a:pt x="69" y="967"/>
                      </a:cubicBezTo>
                      <a:cubicBezTo>
                        <a:pt x="78" y="994"/>
                        <a:pt x="171" y="1006"/>
                        <a:pt x="313" y="1006"/>
                      </a:cubicBezTo>
                      <a:cubicBezTo>
                        <a:pt x="867" y="1006"/>
                        <a:pt x="2164" y="837"/>
                        <a:pt x="2164" y="837"/>
                      </a:cubicBezTo>
                      <a:cubicBezTo>
                        <a:pt x="2096" y="769"/>
                        <a:pt x="2008" y="722"/>
                        <a:pt x="1919" y="688"/>
                      </a:cubicBezTo>
                      <a:cubicBezTo>
                        <a:pt x="1735" y="620"/>
                        <a:pt x="1028" y="497"/>
                        <a:pt x="980" y="450"/>
                      </a:cubicBezTo>
                      <a:cubicBezTo>
                        <a:pt x="939" y="409"/>
                        <a:pt x="783" y="1"/>
                        <a:pt x="783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301;p31"/>
                <p:cNvSpPr/>
                <p:nvPr/>
              </p:nvSpPr>
              <p:spPr>
                <a:xfrm>
                  <a:off x="3544632" y="3805321"/>
                  <a:ext cx="157910" cy="719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3" h="8893" extrusionOk="0">
                      <a:moveTo>
                        <a:pt x="1953" y="0"/>
                      </a:moveTo>
                      <a:lnTo>
                        <a:pt x="0" y="14"/>
                      </a:lnTo>
                      <a:lnTo>
                        <a:pt x="48" y="8885"/>
                      </a:lnTo>
                      <a:lnTo>
                        <a:pt x="1089" y="8892"/>
                      </a:lnTo>
                      <a:lnTo>
                        <a:pt x="1953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302;p31"/>
                <p:cNvSpPr/>
                <p:nvPr/>
              </p:nvSpPr>
              <p:spPr>
                <a:xfrm>
                  <a:off x="3941792" y="2944943"/>
                  <a:ext cx="488041" cy="17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6" h="2124" extrusionOk="0">
                      <a:moveTo>
                        <a:pt x="647" y="0"/>
                      </a:moveTo>
                      <a:lnTo>
                        <a:pt x="0" y="1708"/>
                      </a:lnTo>
                      <a:cubicBezTo>
                        <a:pt x="0" y="1708"/>
                        <a:pt x="2817" y="2109"/>
                        <a:pt x="3184" y="2123"/>
                      </a:cubicBezTo>
                      <a:cubicBezTo>
                        <a:pt x="3187" y="2123"/>
                        <a:pt x="3189" y="2123"/>
                        <a:pt x="3191" y="2123"/>
                      </a:cubicBezTo>
                      <a:cubicBezTo>
                        <a:pt x="3575" y="2123"/>
                        <a:pt x="6028" y="1579"/>
                        <a:pt x="6028" y="1579"/>
                      </a:cubicBezTo>
                      <a:lnTo>
                        <a:pt x="6035" y="409"/>
                      </a:lnTo>
                      <a:lnTo>
                        <a:pt x="6035" y="409"/>
                      </a:lnTo>
                      <a:lnTo>
                        <a:pt x="3171" y="681"/>
                      </a:lnTo>
                      <a:lnTo>
                        <a:pt x="647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303;p31"/>
                <p:cNvSpPr/>
                <p:nvPr/>
              </p:nvSpPr>
              <p:spPr>
                <a:xfrm>
                  <a:off x="3330043" y="2902575"/>
                  <a:ext cx="811542" cy="1291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7" h="15969" extrusionOk="0">
                      <a:moveTo>
                        <a:pt x="4111" y="0"/>
                      </a:moveTo>
                      <a:cubicBezTo>
                        <a:pt x="3954" y="0"/>
                        <a:pt x="2911" y="12"/>
                        <a:pt x="2232" y="313"/>
                      </a:cubicBezTo>
                      <a:cubicBezTo>
                        <a:pt x="1450" y="660"/>
                        <a:pt x="1" y="2980"/>
                        <a:pt x="1" y="2980"/>
                      </a:cubicBezTo>
                      <a:cubicBezTo>
                        <a:pt x="974" y="4051"/>
                        <a:pt x="1917" y="4076"/>
                        <a:pt x="2002" y="4076"/>
                      </a:cubicBezTo>
                      <a:cubicBezTo>
                        <a:pt x="2006" y="4076"/>
                        <a:pt x="2008" y="4076"/>
                        <a:pt x="2008" y="4076"/>
                      </a:cubicBezTo>
                      <a:lnTo>
                        <a:pt x="2008" y="4076"/>
                      </a:lnTo>
                      <a:cubicBezTo>
                        <a:pt x="2008" y="4076"/>
                        <a:pt x="1987" y="5382"/>
                        <a:pt x="2015" y="5892"/>
                      </a:cubicBezTo>
                      <a:cubicBezTo>
                        <a:pt x="2035" y="6307"/>
                        <a:pt x="2226" y="7083"/>
                        <a:pt x="2226" y="7083"/>
                      </a:cubicBezTo>
                      <a:cubicBezTo>
                        <a:pt x="2226" y="7083"/>
                        <a:pt x="1845" y="8308"/>
                        <a:pt x="1722" y="9036"/>
                      </a:cubicBezTo>
                      <a:cubicBezTo>
                        <a:pt x="1606" y="9757"/>
                        <a:pt x="1477" y="10859"/>
                        <a:pt x="1375" y="11498"/>
                      </a:cubicBezTo>
                      <a:cubicBezTo>
                        <a:pt x="1355" y="11600"/>
                        <a:pt x="1157" y="12526"/>
                        <a:pt x="1008" y="13410"/>
                      </a:cubicBezTo>
                      <a:cubicBezTo>
                        <a:pt x="858" y="14336"/>
                        <a:pt x="967" y="15485"/>
                        <a:pt x="940" y="15485"/>
                      </a:cubicBezTo>
                      <a:cubicBezTo>
                        <a:pt x="1402" y="15649"/>
                        <a:pt x="1967" y="15642"/>
                        <a:pt x="2464" y="15655"/>
                      </a:cubicBezTo>
                      <a:cubicBezTo>
                        <a:pt x="2886" y="15669"/>
                        <a:pt x="3314" y="15689"/>
                        <a:pt x="3736" y="15703"/>
                      </a:cubicBezTo>
                      <a:cubicBezTo>
                        <a:pt x="4328" y="15730"/>
                        <a:pt x="5627" y="15968"/>
                        <a:pt x="6546" y="15968"/>
                      </a:cubicBezTo>
                      <a:cubicBezTo>
                        <a:pt x="7736" y="15968"/>
                        <a:pt x="9621" y="15485"/>
                        <a:pt x="9621" y="15485"/>
                      </a:cubicBezTo>
                      <a:cubicBezTo>
                        <a:pt x="9580" y="15077"/>
                        <a:pt x="9560" y="14662"/>
                        <a:pt x="9567" y="14254"/>
                      </a:cubicBezTo>
                      <a:cubicBezTo>
                        <a:pt x="9567" y="13927"/>
                        <a:pt x="9410" y="13165"/>
                        <a:pt x="9369" y="12846"/>
                      </a:cubicBezTo>
                      <a:cubicBezTo>
                        <a:pt x="9315" y="12499"/>
                        <a:pt x="9342" y="12145"/>
                        <a:pt x="9335" y="11791"/>
                      </a:cubicBezTo>
                      <a:cubicBezTo>
                        <a:pt x="9322" y="11226"/>
                        <a:pt x="9145" y="10600"/>
                        <a:pt x="9022" y="10049"/>
                      </a:cubicBezTo>
                      <a:cubicBezTo>
                        <a:pt x="8866" y="9383"/>
                        <a:pt x="8771" y="8525"/>
                        <a:pt x="8716" y="8124"/>
                      </a:cubicBezTo>
                      <a:cubicBezTo>
                        <a:pt x="8655" y="7722"/>
                        <a:pt x="8410" y="6954"/>
                        <a:pt x="8410" y="6954"/>
                      </a:cubicBezTo>
                      <a:cubicBezTo>
                        <a:pt x="8410" y="6954"/>
                        <a:pt x="8566" y="6076"/>
                        <a:pt x="8573" y="5811"/>
                      </a:cubicBezTo>
                      <a:cubicBezTo>
                        <a:pt x="8594" y="4430"/>
                        <a:pt x="8832" y="3552"/>
                        <a:pt x="8832" y="3552"/>
                      </a:cubicBezTo>
                      <a:lnTo>
                        <a:pt x="9424" y="3450"/>
                      </a:lnTo>
                      <a:lnTo>
                        <a:pt x="10036" y="967"/>
                      </a:lnTo>
                      <a:cubicBezTo>
                        <a:pt x="10036" y="967"/>
                        <a:pt x="8621" y="381"/>
                        <a:pt x="7968" y="273"/>
                      </a:cubicBezTo>
                      <a:cubicBezTo>
                        <a:pt x="7321" y="164"/>
                        <a:pt x="6634" y="123"/>
                        <a:pt x="6634" y="123"/>
                      </a:cubicBezTo>
                      <a:cubicBezTo>
                        <a:pt x="6634" y="123"/>
                        <a:pt x="6289" y="892"/>
                        <a:pt x="5417" y="892"/>
                      </a:cubicBezTo>
                      <a:cubicBezTo>
                        <a:pt x="5405" y="892"/>
                        <a:pt x="5394" y="892"/>
                        <a:pt x="5382" y="892"/>
                      </a:cubicBezTo>
                      <a:cubicBezTo>
                        <a:pt x="4355" y="871"/>
                        <a:pt x="4131" y="0"/>
                        <a:pt x="4131" y="0"/>
                      </a:cubicBezTo>
                      <a:cubicBezTo>
                        <a:pt x="4131" y="0"/>
                        <a:pt x="4124" y="0"/>
                        <a:pt x="41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304;p31"/>
                <p:cNvSpPr/>
                <p:nvPr/>
              </p:nvSpPr>
              <p:spPr>
                <a:xfrm>
                  <a:off x="3830697" y="4515794"/>
                  <a:ext cx="183137" cy="8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5" h="1011" extrusionOk="0">
                      <a:moveTo>
                        <a:pt x="1055" y="1"/>
                      </a:moveTo>
                      <a:cubicBezTo>
                        <a:pt x="997" y="1"/>
                        <a:pt x="805" y="85"/>
                        <a:pt x="558" y="85"/>
                      </a:cubicBezTo>
                      <a:cubicBezTo>
                        <a:pt x="342" y="85"/>
                        <a:pt x="151" y="38"/>
                        <a:pt x="73" y="38"/>
                      </a:cubicBezTo>
                      <a:cubicBezTo>
                        <a:pt x="57" y="38"/>
                        <a:pt x="47" y="40"/>
                        <a:pt x="41" y="44"/>
                      </a:cubicBezTo>
                      <a:cubicBezTo>
                        <a:pt x="0" y="64"/>
                        <a:pt x="20" y="262"/>
                        <a:pt x="54" y="296"/>
                      </a:cubicBezTo>
                      <a:cubicBezTo>
                        <a:pt x="88" y="337"/>
                        <a:pt x="361" y="343"/>
                        <a:pt x="395" y="391"/>
                      </a:cubicBezTo>
                      <a:cubicBezTo>
                        <a:pt x="429" y="439"/>
                        <a:pt x="442" y="622"/>
                        <a:pt x="442" y="670"/>
                      </a:cubicBezTo>
                      <a:cubicBezTo>
                        <a:pt x="238" y="690"/>
                        <a:pt x="102" y="724"/>
                        <a:pt x="88" y="745"/>
                      </a:cubicBezTo>
                      <a:cubicBezTo>
                        <a:pt x="61" y="786"/>
                        <a:pt x="102" y="976"/>
                        <a:pt x="170" y="997"/>
                      </a:cubicBezTo>
                      <a:cubicBezTo>
                        <a:pt x="208" y="1007"/>
                        <a:pt x="663" y="1008"/>
                        <a:pt x="1123" y="1008"/>
                      </a:cubicBezTo>
                      <a:cubicBezTo>
                        <a:pt x="1354" y="1008"/>
                        <a:pt x="1585" y="1008"/>
                        <a:pt x="1765" y="1008"/>
                      </a:cubicBezTo>
                      <a:cubicBezTo>
                        <a:pt x="1945" y="1008"/>
                        <a:pt x="2075" y="1008"/>
                        <a:pt x="2102" y="1010"/>
                      </a:cubicBezTo>
                      <a:cubicBezTo>
                        <a:pt x="2104" y="1010"/>
                        <a:pt x="2106" y="1010"/>
                        <a:pt x="2107" y="1010"/>
                      </a:cubicBezTo>
                      <a:cubicBezTo>
                        <a:pt x="2206" y="1010"/>
                        <a:pt x="2265" y="819"/>
                        <a:pt x="2218" y="758"/>
                      </a:cubicBezTo>
                      <a:cubicBezTo>
                        <a:pt x="2204" y="738"/>
                        <a:pt x="2014" y="724"/>
                        <a:pt x="1810" y="711"/>
                      </a:cubicBezTo>
                      <a:cubicBezTo>
                        <a:pt x="1844" y="670"/>
                        <a:pt x="1864" y="622"/>
                        <a:pt x="1864" y="575"/>
                      </a:cubicBezTo>
                      <a:cubicBezTo>
                        <a:pt x="1708" y="507"/>
                        <a:pt x="1544" y="459"/>
                        <a:pt x="1374" y="432"/>
                      </a:cubicBezTo>
                      <a:cubicBezTo>
                        <a:pt x="1313" y="432"/>
                        <a:pt x="1245" y="643"/>
                        <a:pt x="1238" y="690"/>
                      </a:cubicBezTo>
                      <a:cubicBezTo>
                        <a:pt x="1000" y="684"/>
                        <a:pt x="776" y="663"/>
                        <a:pt x="776" y="663"/>
                      </a:cubicBezTo>
                      <a:cubicBezTo>
                        <a:pt x="714" y="228"/>
                        <a:pt x="1034" y="309"/>
                        <a:pt x="1061" y="275"/>
                      </a:cubicBezTo>
                      <a:cubicBezTo>
                        <a:pt x="1082" y="235"/>
                        <a:pt x="1102" y="30"/>
                        <a:pt x="1068" y="3"/>
                      </a:cubicBezTo>
                      <a:cubicBezTo>
                        <a:pt x="1065" y="1"/>
                        <a:pt x="1061" y="1"/>
                        <a:pt x="10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305;p31"/>
                <p:cNvSpPr/>
                <p:nvPr/>
              </p:nvSpPr>
              <p:spPr>
                <a:xfrm>
                  <a:off x="3530321" y="4509406"/>
                  <a:ext cx="113359" cy="843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2" h="1043" extrusionOk="0">
                      <a:moveTo>
                        <a:pt x="449" y="1"/>
                      </a:moveTo>
                      <a:lnTo>
                        <a:pt x="225" y="177"/>
                      </a:lnTo>
                      <a:cubicBezTo>
                        <a:pt x="225" y="177"/>
                        <a:pt x="157" y="436"/>
                        <a:pt x="109" y="579"/>
                      </a:cubicBezTo>
                      <a:cubicBezTo>
                        <a:pt x="62" y="708"/>
                        <a:pt x="28" y="837"/>
                        <a:pt x="0" y="974"/>
                      </a:cubicBezTo>
                      <a:cubicBezTo>
                        <a:pt x="136" y="1001"/>
                        <a:pt x="272" y="1021"/>
                        <a:pt x="415" y="1035"/>
                      </a:cubicBezTo>
                      <a:cubicBezTo>
                        <a:pt x="497" y="1040"/>
                        <a:pt x="579" y="1042"/>
                        <a:pt x="661" y="1042"/>
                      </a:cubicBezTo>
                      <a:cubicBezTo>
                        <a:pt x="908" y="1042"/>
                        <a:pt x="1157" y="1019"/>
                        <a:pt x="1402" y="974"/>
                      </a:cubicBezTo>
                      <a:cubicBezTo>
                        <a:pt x="1402" y="974"/>
                        <a:pt x="1368" y="763"/>
                        <a:pt x="1347" y="613"/>
                      </a:cubicBezTo>
                      <a:cubicBezTo>
                        <a:pt x="1327" y="463"/>
                        <a:pt x="1266" y="184"/>
                        <a:pt x="1266" y="184"/>
                      </a:cubicBezTo>
                      <a:lnTo>
                        <a:pt x="449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306;p31"/>
                <p:cNvSpPr/>
                <p:nvPr/>
              </p:nvSpPr>
              <p:spPr>
                <a:xfrm>
                  <a:off x="3527572" y="4574818"/>
                  <a:ext cx="118372" cy="22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" h="274" extrusionOk="0">
                      <a:moveTo>
                        <a:pt x="1320" y="0"/>
                      </a:moveTo>
                      <a:cubicBezTo>
                        <a:pt x="1165" y="0"/>
                        <a:pt x="875" y="15"/>
                        <a:pt x="721" y="15"/>
                      </a:cubicBezTo>
                      <a:cubicBezTo>
                        <a:pt x="665" y="13"/>
                        <a:pt x="609" y="12"/>
                        <a:pt x="553" y="12"/>
                      </a:cubicBezTo>
                      <a:cubicBezTo>
                        <a:pt x="385" y="12"/>
                        <a:pt x="218" y="20"/>
                        <a:pt x="55" y="35"/>
                      </a:cubicBezTo>
                      <a:cubicBezTo>
                        <a:pt x="0" y="110"/>
                        <a:pt x="0" y="205"/>
                        <a:pt x="48" y="273"/>
                      </a:cubicBezTo>
                      <a:cubicBezTo>
                        <a:pt x="606" y="273"/>
                        <a:pt x="1429" y="260"/>
                        <a:pt x="1429" y="260"/>
                      </a:cubicBezTo>
                      <a:cubicBezTo>
                        <a:pt x="1463" y="178"/>
                        <a:pt x="1463" y="90"/>
                        <a:pt x="1422" y="8"/>
                      </a:cubicBezTo>
                      <a:cubicBezTo>
                        <a:pt x="1417" y="2"/>
                        <a:pt x="1378" y="0"/>
                        <a:pt x="132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307;p31"/>
                <p:cNvSpPr/>
                <p:nvPr/>
              </p:nvSpPr>
              <p:spPr>
                <a:xfrm>
                  <a:off x="3528623" y="4542961"/>
                  <a:ext cx="116269" cy="47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8" h="586" extrusionOk="0">
                      <a:moveTo>
                        <a:pt x="736" y="1"/>
                      </a:moveTo>
                      <a:cubicBezTo>
                        <a:pt x="137" y="7"/>
                        <a:pt x="8" y="497"/>
                        <a:pt x="8" y="504"/>
                      </a:cubicBezTo>
                      <a:cubicBezTo>
                        <a:pt x="1" y="538"/>
                        <a:pt x="21" y="579"/>
                        <a:pt x="62" y="586"/>
                      </a:cubicBezTo>
                      <a:lnTo>
                        <a:pt x="83" y="586"/>
                      </a:lnTo>
                      <a:cubicBezTo>
                        <a:pt x="110" y="586"/>
                        <a:pt x="137" y="565"/>
                        <a:pt x="151" y="538"/>
                      </a:cubicBezTo>
                      <a:cubicBezTo>
                        <a:pt x="151" y="518"/>
                        <a:pt x="253" y="157"/>
                        <a:pt x="736" y="150"/>
                      </a:cubicBezTo>
                      <a:lnTo>
                        <a:pt x="749" y="150"/>
                      </a:lnTo>
                      <a:cubicBezTo>
                        <a:pt x="1219" y="150"/>
                        <a:pt x="1287" y="490"/>
                        <a:pt x="1287" y="504"/>
                      </a:cubicBezTo>
                      <a:cubicBezTo>
                        <a:pt x="1293" y="547"/>
                        <a:pt x="1325" y="566"/>
                        <a:pt x="1357" y="566"/>
                      </a:cubicBezTo>
                      <a:cubicBezTo>
                        <a:pt x="1397" y="566"/>
                        <a:pt x="1437" y="536"/>
                        <a:pt x="1430" y="484"/>
                      </a:cubicBezTo>
                      <a:cubicBezTo>
                        <a:pt x="1430" y="477"/>
                        <a:pt x="1348" y="1"/>
                        <a:pt x="74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31"/>
                <p:cNvSpPr/>
                <p:nvPr/>
              </p:nvSpPr>
              <p:spPr>
                <a:xfrm>
                  <a:off x="3542368" y="4517653"/>
                  <a:ext cx="97996" cy="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2" h="158" extrusionOk="0">
                      <a:moveTo>
                        <a:pt x="76" y="1"/>
                      </a:moveTo>
                      <a:cubicBezTo>
                        <a:pt x="35" y="1"/>
                        <a:pt x="8" y="35"/>
                        <a:pt x="8" y="69"/>
                      </a:cubicBezTo>
                      <a:cubicBezTo>
                        <a:pt x="1" y="116"/>
                        <a:pt x="35" y="144"/>
                        <a:pt x="76" y="144"/>
                      </a:cubicBezTo>
                      <a:lnTo>
                        <a:pt x="1117" y="157"/>
                      </a:lnTo>
                      <a:cubicBezTo>
                        <a:pt x="1212" y="157"/>
                        <a:pt x="1212" y="7"/>
                        <a:pt x="1117" y="7"/>
                      </a:cubicBezTo>
                      <a:lnTo>
                        <a:pt x="7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31"/>
                <p:cNvSpPr/>
                <p:nvPr/>
              </p:nvSpPr>
              <p:spPr>
                <a:xfrm>
                  <a:off x="3507196" y="3456836"/>
                  <a:ext cx="503242" cy="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4" h="371" extrusionOk="0">
                      <a:moveTo>
                        <a:pt x="5485" y="0"/>
                      </a:moveTo>
                      <a:cubicBezTo>
                        <a:pt x="5336" y="0"/>
                        <a:pt x="5185" y="29"/>
                        <a:pt x="5049" y="92"/>
                      </a:cubicBezTo>
                      <a:cubicBezTo>
                        <a:pt x="5022" y="105"/>
                        <a:pt x="4994" y="119"/>
                        <a:pt x="4967" y="139"/>
                      </a:cubicBezTo>
                      <a:cubicBezTo>
                        <a:pt x="4920" y="160"/>
                        <a:pt x="4879" y="180"/>
                        <a:pt x="4831" y="201"/>
                      </a:cubicBezTo>
                      <a:cubicBezTo>
                        <a:pt x="4756" y="228"/>
                        <a:pt x="4668" y="242"/>
                        <a:pt x="4586" y="242"/>
                      </a:cubicBezTo>
                      <a:cubicBezTo>
                        <a:pt x="4389" y="242"/>
                        <a:pt x="4198" y="228"/>
                        <a:pt x="4008" y="214"/>
                      </a:cubicBezTo>
                      <a:cubicBezTo>
                        <a:pt x="3868" y="201"/>
                        <a:pt x="3727" y="194"/>
                        <a:pt x="3586" y="194"/>
                      </a:cubicBezTo>
                      <a:cubicBezTo>
                        <a:pt x="3445" y="194"/>
                        <a:pt x="3304" y="201"/>
                        <a:pt x="3164" y="214"/>
                      </a:cubicBezTo>
                      <a:cubicBezTo>
                        <a:pt x="3103" y="221"/>
                        <a:pt x="3042" y="235"/>
                        <a:pt x="2987" y="242"/>
                      </a:cubicBezTo>
                      <a:cubicBezTo>
                        <a:pt x="2863" y="269"/>
                        <a:pt x="2736" y="282"/>
                        <a:pt x="2608" y="282"/>
                      </a:cubicBezTo>
                      <a:cubicBezTo>
                        <a:pt x="2414" y="282"/>
                        <a:pt x="2220" y="251"/>
                        <a:pt x="2035" y="194"/>
                      </a:cubicBezTo>
                      <a:cubicBezTo>
                        <a:pt x="1823" y="132"/>
                        <a:pt x="1605" y="98"/>
                        <a:pt x="1382" y="98"/>
                      </a:cubicBezTo>
                      <a:cubicBezTo>
                        <a:pt x="1361" y="98"/>
                        <a:pt x="1341" y="98"/>
                        <a:pt x="1320" y="99"/>
                      </a:cubicBezTo>
                      <a:cubicBezTo>
                        <a:pt x="1205" y="112"/>
                        <a:pt x="1089" y="133"/>
                        <a:pt x="973" y="160"/>
                      </a:cubicBezTo>
                      <a:cubicBezTo>
                        <a:pt x="878" y="187"/>
                        <a:pt x="790" y="201"/>
                        <a:pt x="695" y="214"/>
                      </a:cubicBezTo>
                      <a:cubicBezTo>
                        <a:pt x="641" y="219"/>
                        <a:pt x="588" y="221"/>
                        <a:pt x="533" y="221"/>
                      </a:cubicBezTo>
                      <a:cubicBezTo>
                        <a:pt x="435" y="221"/>
                        <a:pt x="335" y="214"/>
                        <a:pt x="239" y="201"/>
                      </a:cubicBezTo>
                      <a:cubicBezTo>
                        <a:pt x="177" y="194"/>
                        <a:pt x="116" y="187"/>
                        <a:pt x="55" y="187"/>
                      </a:cubicBezTo>
                      <a:cubicBezTo>
                        <a:pt x="1" y="187"/>
                        <a:pt x="1" y="276"/>
                        <a:pt x="55" y="276"/>
                      </a:cubicBezTo>
                      <a:cubicBezTo>
                        <a:pt x="109" y="276"/>
                        <a:pt x="171" y="282"/>
                        <a:pt x="239" y="289"/>
                      </a:cubicBezTo>
                      <a:cubicBezTo>
                        <a:pt x="338" y="302"/>
                        <a:pt x="437" y="307"/>
                        <a:pt x="536" y="307"/>
                      </a:cubicBezTo>
                      <a:cubicBezTo>
                        <a:pt x="594" y="307"/>
                        <a:pt x="651" y="305"/>
                        <a:pt x="708" y="303"/>
                      </a:cubicBezTo>
                      <a:cubicBezTo>
                        <a:pt x="803" y="289"/>
                        <a:pt x="899" y="269"/>
                        <a:pt x="994" y="248"/>
                      </a:cubicBezTo>
                      <a:cubicBezTo>
                        <a:pt x="1103" y="214"/>
                        <a:pt x="1218" y="201"/>
                        <a:pt x="1334" y="187"/>
                      </a:cubicBezTo>
                      <a:cubicBezTo>
                        <a:pt x="1357" y="186"/>
                        <a:pt x="1380" y="186"/>
                        <a:pt x="1403" y="186"/>
                      </a:cubicBezTo>
                      <a:cubicBezTo>
                        <a:pt x="1612" y="186"/>
                        <a:pt x="1819" y="214"/>
                        <a:pt x="2021" y="269"/>
                      </a:cubicBezTo>
                      <a:cubicBezTo>
                        <a:pt x="2225" y="323"/>
                        <a:pt x="2429" y="357"/>
                        <a:pt x="2640" y="364"/>
                      </a:cubicBezTo>
                      <a:lnTo>
                        <a:pt x="2688" y="371"/>
                      </a:lnTo>
                      <a:cubicBezTo>
                        <a:pt x="2797" y="364"/>
                        <a:pt x="2899" y="350"/>
                        <a:pt x="2994" y="330"/>
                      </a:cubicBezTo>
                      <a:cubicBezTo>
                        <a:pt x="3049" y="323"/>
                        <a:pt x="3110" y="310"/>
                        <a:pt x="3164" y="303"/>
                      </a:cubicBezTo>
                      <a:cubicBezTo>
                        <a:pt x="3304" y="289"/>
                        <a:pt x="3443" y="282"/>
                        <a:pt x="3582" y="282"/>
                      </a:cubicBezTo>
                      <a:cubicBezTo>
                        <a:pt x="3720" y="282"/>
                        <a:pt x="3858" y="289"/>
                        <a:pt x="3994" y="303"/>
                      </a:cubicBezTo>
                      <a:cubicBezTo>
                        <a:pt x="4185" y="316"/>
                        <a:pt x="4382" y="323"/>
                        <a:pt x="4579" y="323"/>
                      </a:cubicBezTo>
                      <a:cubicBezTo>
                        <a:pt x="4675" y="323"/>
                        <a:pt x="4770" y="310"/>
                        <a:pt x="4858" y="282"/>
                      </a:cubicBezTo>
                      <a:cubicBezTo>
                        <a:pt x="4906" y="262"/>
                        <a:pt x="4954" y="242"/>
                        <a:pt x="5001" y="214"/>
                      </a:cubicBezTo>
                      <a:cubicBezTo>
                        <a:pt x="5028" y="194"/>
                        <a:pt x="5056" y="180"/>
                        <a:pt x="5083" y="167"/>
                      </a:cubicBezTo>
                      <a:cubicBezTo>
                        <a:pt x="5209" y="112"/>
                        <a:pt x="5340" y="88"/>
                        <a:pt x="5472" y="88"/>
                      </a:cubicBezTo>
                      <a:cubicBezTo>
                        <a:pt x="5503" y="88"/>
                        <a:pt x="5534" y="89"/>
                        <a:pt x="5566" y="92"/>
                      </a:cubicBezTo>
                      <a:cubicBezTo>
                        <a:pt x="5620" y="92"/>
                        <a:pt x="5695" y="105"/>
                        <a:pt x="5777" y="119"/>
                      </a:cubicBezTo>
                      <a:cubicBezTo>
                        <a:pt x="5871" y="139"/>
                        <a:pt x="5966" y="152"/>
                        <a:pt x="6063" y="152"/>
                      </a:cubicBezTo>
                      <a:cubicBezTo>
                        <a:pt x="6099" y="152"/>
                        <a:pt x="6135" y="150"/>
                        <a:pt x="6171" y="146"/>
                      </a:cubicBezTo>
                      <a:cubicBezTo>
                        <a:pt x="6224" y="140"/>
                        <a:pt x="6213" y="64"/>
                        <a:pt x="6164" y="64"/>
                      </a:cubicBezTo>
                      <a:cubicBezTo>
                        <a:pt x="6162" y="64"/>
                        <a:pt x="6160" y="64"/>
                        <a:pt x="6158" y="65"/>
                      </a:cubicBezTo>
                      <a:cubicBezTo>
                        <a:pt x="6137" y="66"/>
                        <a:pt x="6116" y="66"/>
                        <a:pt x="6094" y="66"/>
                      </a:cubicBezTo>
                      <a:cubicBezTo>
                        <a:pt x="5991" y="66"/>
                        <a:pt x="5886" y="53"/>
                        <a:pt x="5790" y="31"/>
                      </a:cubicBezTo>
                      <a:cubicBezTo>
                        <a:pt x="5716" y="17"/>
                        <a:pt x="5648" y="10"/>
                        <a:pt x="5573" y="3"/>
                      </a:cubicBezTo>
                      <a:cubicBezTo>
                        <a:pt x="5544" y="1"/>
                        <a:pt x="5514" y="0"/>
                        <a:pt x="54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31"/>
                <p:cNvSpPr/>
                <p:nvPr/>
              </p:nvSpPr>
              <p:spPr>
                <a:xfrm>
                  <a:off x="3862554" y="3217020"/>
                  <a:ext cx="33393" cy="159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1970" extrusionOk="0">
                      <a:moveTo>
                        <a:pt x="364" y="0"/>
                      </a:moveTo>
                      <a:cubicBezTo>
                        <a:pt x="344" y="0"/>
                        <a:pt x="324" y="12"/>
                        <a:pt x="320" y="37"/>
                      </a:cubicBezTo>
                      <a:cubicBezTo>
                        <a:pt x="320" y="51"/>
                        <a:pt x="198" y="1037"/>
                        <a:pt x="7" y="1922"/>
                      </a:cubicBezTo>
                      <a:cubicBezTo>
                        <a:pt x="1" y="1942"/>
                        <a:pt x="21" y="1962"/>
                        <a:pt x="41" y="1969"/>
                      </a:cubicBezTo>
                      <a:lnTo>
                        <a:pt x="48" y="1969"/>
                      </a:lnTo>
                      <a:cubicBezTo>
                        <a:pt x="69" y="1969"/>
                        <a:pt x="89" y="1956"/>
                        <a:pt x="96" y="1935"/>
                      </a:cubicBezTo>
                      <a:cubicBezTo>
                        <a:pt x="286" y="1051"/>
                        <a:pt x="409" y="58"/>
                        <a:pt x="409" y="51"/>
                      </a:cubicBezTo>
                      <a:cubicBezTo>
                        <a:pt x="413" y="17"/>
                        <a:pt x="388" y="0"/>
                        <a:pt x="3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31"/>
                <p:cNvSpPr/>
                <p:nvPr/>
              </p:nvSpPr>
              <p:spPr>
                <a:xfrm>
                  <a:off x="3622415" y="3322616"/>
                  <a:ext cx="29027" cy="114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1412" extrusionOk="0">
                      <a:moveTo>
                        <a:pt x="45" y="0"/>
                      </a:moveTo>
                      <a:cubicBezTo>
                        <a:pt x="23" y="0"/>
                        <a:pt x="1" y="18"/>
                        <a:pt x="4" y="51"/>
                      </a:cubicBezTo>
                      <a:cubicBezTo>
                        <a:pt x="59" y="500"/>
                        <a:pt x="147" y="949"/>
                        <a:pt x="270" y="1384"/>
                      </a:cubicBezTo>
                      <a:cubicBezTo>
                        <a:pt x="276" y="1405"/>
                        <a:pt x="290" y="1412"/>
                        <a:pt x="310" y="1412"/>
                      </a:cubicBezTo>
                      <a:lnTo>
                        <a:pt x="324" y="1412"/>
                      </a:lnTo>
                      <a:cubicBezTo>
                        <a:pt x="344" y="1405"/>
                        <a:pt x="358" y="1384"/>
                        <a:pt x="351" y="1357"/>
                      </a:cubicBezTo>
                      <a:cubicBezTo>
                        <a:pt x="229" y="929"/>
                        <a:pt x="140" y="486"/>
                        <a:pt x="86" y="37"/>
                      </a:cubicBezTo>
                      <a:cubicBezTo>
                        <a:pt x="83" y="13"/>
                        <a:pt x="64" y="0"/>
                        <a:pt x="4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31"/>
                <p:cNvSpPr/>
                <p:nvPr/>
              </p:nvSpPr>
              <p:spPr>
                <a:xfrm>
                  <a:off x="3722837" y="3947383"/>
                  <a:ext cx="30401" cy="235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2911" extrusionOk="0">
                      <a:moveTo>
                        <a:pt x="323" y="0"/>
                      </a:moveTo>
                      <a:cubicBezTo>
                        <a:pt x="306" y="0"/>
                        <a:pt x="289" y="10"/>
                        <a:pt x="286" y="32"/>
                      </a:cubicBezTo>
                      <a:cubicBezTo>
                        <a:pt x="225" y="332"/>
                        <a:pt x="205" y="638"/>
                        <a:pt x="218" y="944"/>
                      </a:cubicBezTo>
                      <a:cubicBezTo>
                        <a:pt x="225" y="1182"/>
                        <a:pt x="218" y="1420"/>
                        <a:pt x="191" y="1658"/>
                      </a:cubicBezTo>
                      <a:cubicBezTo>
                        <a:pt x="171" y="1795"/>
                        <a:pt x="137" y="1931"/>
                        <a:pt x="109" y="2067"/>
                      </a:cubicBezTo>
                      <a:cubicBezTo>
                        <a:pt x="35" y="2325"/>
                        <a:pt x="1" y="2597"/>
                        <a:pt x="14" y="2869"/>
                      </a:cubicBezTo>
                      <a:cubicBezTo>
                        <a:pt x="14" y="2890"/>
                        <a:pt x="28" y="2903"/>
                        <a:pt x="55" y="2910"/>
                      </a:cubicBezTo>
                      <a:lnTo>
                        <a:pt x="62" y="2903"/>
                      </a:lnTo>
                      <a:cubicBezTo>
                        <a:pt x="82" y="2903"/>
                        <a:pt x="103" y="2883"/>
                        <a:pt x="96" y="2863"/>
                      </a:cubicBezTo>
                      <a:cubicBezTo>
                        <a:pt x="89" y="2597"/>
                        <a:pt x="123" y="2339"/>
                        <a:pt x="191" y="2080"/>
                      </a:cubicBezTo>
                      <a:cubicBezTo>
                        <a:pt x="225" y="1944"/>
                        <a:pt x="259" y="1808"/>
                        <a:pt x="279" y="1665"/>
                      </a:cubicBezTo>
                      <a:cubicBezTo>
                        <a:pt x="307" y="1427"/>
                        <a:pt x="314" y="1182"/>
                        <a:pt x="307" y="944"/>
                      </a:cubicBezTo>
                      <a:cubicBezTo>
                        <a:pt x="293" y="645"/>
                        <a:pt x="314" y="345"/>
                        <a:pt x="368" y="53"/>
                      </a:cubicBezTo>
                      <a:cubicBezTo>
                        <a:pt x="376" y="21"/>
                        <a:pt x="348" y="0"/>
                        <a:pt x="3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31"/>
                <p:cNvSpPr/>
                <p:nvPr/>
              </p:nvSpPr>
              <p:spPr>
                <a:xfrm>
                  <a:off x="3823501" y="3811870"/>
                  <a:ext cx="26520" cy="144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" h="1785" extrusionOk="0">
                      <a:moveTo>
                        <a:pt x="225" y="0"/>
                      </a:moveTo>
                      <a:cubicBezTo>
                        <a:pt x="201" y="0"/>
                        <a:pt x="177" y="18"/>
                        <a:pt x="184" y="48"/>
                      </a:cubicBezTo>
                      <a:cubicBezTo>
                        <a:pt x="239" y="334"/>
                        <a:pt x="177" y="627"/>
                        <a:pt x="116" y="899"/>
                      </a:cubicBezTo>
                      <a:cubicBezTo>
                        <a:pt x="62" y="1178"/>
                        <a:pt x="1" y="1470"/>
                        <a:pt x="48" y="1749"/>
                      </a:cubicBezTo>
                      <a:cubicBezTo>
                        <a:pt x="48" y="1767"/>
                        <a:pt x="64" y="1785"/>
                        <a:pt x="81" y="1785"/>
                      </a:cubicBezTo>
                      <a:cubicBezTo>
                        <a:pt x="84" y="1785"/>
                        <a:pt x="86" y="1784"/>
                        <a:pt x="89" y="1783"/>
                      </a:cubicBezTo>
                      <a:lnTo>
                        <a:pt x="103" y="1783"/>
                      </a:lnTo>
                      <a:cubicBezTo>
                        <a:pt x="123" y="1783"/>
                        <a:pt x="137" y="1763"/>
                        <a:pt x="137" y="1736"/>
                      </a:cubicBezTo>
                      <a:cubicBezTo>
                        <a:pt x="89" y="1470"/>
                        <a:pt x="150" y="1185"/>
                        <a:pt x="205" y="919"/>
                      </a:cubicBezTo>
                      <a:cubicBezTo>
                        <a:pt x="266" y="633"/>
                        <a:pt x="327" y="327"/>
                        <a:pt x="266" y="35"/>
                      </a:cubicBezTo>
                      <a:cubicBezTo>
                        <a:pt x="263" y="11"/>
                        <a:pt x="244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31"/>
                <p:cNvSpPr/>
                <p:nvPr/>
              </p:nvSpPr>
              <p:spPr>
                <a:xfrm>
                  <a:off x="3485204" y="3879546"/>
                  <a:ext cx="45198" cy="179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2219" extrusionOk="0">
                      <a:moveTo>
                        <a:pt x="517" y="1"/>
                      </a:moveTo>
                      <a:cubicBezTo>
                        <a:pt x="497" y="1"/>
                        <a:pt x="477" y="14"/>
                        <a:pt x="477" y="35"/>
                      </a:cubicBezTo>
                      <a:cubicBezTo>
                        <a:pt x="422" y="436"/>
                        <a:pt x="341" y="837"/>
                        <a:pt x="225" y="1225"/>
                      </a:cubicBezTo>
                      <a:cubicBezTo>
                        <a:pt x="211" y="1280"/>
                        <a:pt x="191" y="1327"/>
                        <a:pt x="177" y="1382"/>
                      </a:cubicBezTo>
                      <a:cubicBezTo>
                        <a:pt x="89" y="1640"/>
                        <a:pt x="0" y="1906"/>
                        <a:pt x="34" y="2178"/>
                      </a:cubicBezTo>
                      <a:cubicBezTo>
                        <a:pt x="41" y="2198"/>
                        <a:pt x="55" y="2212"/>
                        <a:pt x="75" y="2218"/>
                      </a:cubicBezTo>
                      <a:lnTo>
                        <a:pt x="82" y="2212"/>
                      </a:lnTo>
                      <a:cubicBezTo>
                        <a:pt x="102" y="2205"/>
                        <a:pt x="123" y="2184"/>
                        <a:pt x="116" y="2164"/>
                      </a:cubicBezTo>
                      <a:cubicBezTo>
                        <a:pt x="82" y="1912"/>
                        <a:pt x="170" y="1654"/>
                        <a:pt x="252" y="1402"/>
                      </a:cubicBezTo>
                      <a:cubicBezTo>
                        <a:pt x="273" y="1348"/>
                        <a:pt x="286" y="1300"/>
                        <a:pt x="307" y="1246"/>
                      </a:cubicBezTo>
                      <a:cubicBezTo>
                        <a:pt x="415" y="858"/>
                        <a:pt x="504" y="456"/>
                        <a:pt x="558" y="48"/>
                      </a:cubicBezTo>
                      <a:cubicBezTo>
                        <a:pt x="558" y="28"/>
                        <a:pt x="545" y="7"/>
                        <a:pt x="5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31"/>
                <p:cNvSpPr/>
                <p:nvPr/>
              </p:nvSpPr>
              <p:spPr>
                <a:xfrm>
                  <a:off x="3552313" y="3472441"/>
                  <a:ext cx="24822" cy="8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1076" extrusionOk="0">
                      <a:moveTo>
                        <a:pt x="266" y="1"/>
                      </a:moveTo>
                      <a:cubicBezTo>
                        <a:pt x="245" y="1"/>
                        <a:pt x="225" y="15"/>
                        <a:pt x="218" y="35"/>
                      </a:cubicBezTo>
                      <a:cubicBezTo>
                        <a:pt x="218" y="42"/>
                        <a:pt x="89" y="525"/>
                        <a:pt x="7" y="1028"/>
                      </a:cubicBezTo>
                      <a:cubicBezTo>
                        <a:pt x="0" y="1049"/>
                        <a:pt x="21" y="1069"/>
                        <a:pt x="41" y="1076"/>
                      </a:cubicBezTo>
                      <a:lnTo>
                        <a:pt x="48" y="1076"/>
                      </a:lnTo>
                      <a:cubicBezTo>
                        <a:pt x="68" y="1076"/>
                        <a:pt x="89" y="1062"/>
                        <a:pt x="89" y="1042"/>
                      </a:cubicBezTo>
                      <a:cubicBezTo>
                        <a:pt x="171" y="545"/>
                        <a:pt x="300" y="62"/>
                        <a:pt x="300" y="55"/>
                      </a:cubicBezTo>
                      <a:cubicBezTo>
                        <a:pt x="307" y="35"/>
                        <a:pt x="293" y="8"/>
                        <a:pt x="2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31"/>
                <p:cNvSpPr/>
                <p:nvPr/>
              </p:nvSpPr>
              <p:spPr>
                <a:xfrm>
                  <a:off x="3595732" y="3465730"/>
                  <a:ext cx="13341" cy="45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561" extrusionOk="0">
                      <a:moveTo>
                        <a:pt x="117" y="1"/>
                      </a:moveTo>
                      <a:cubicBezTo>
                        <a:pt x="97" y="1"/>
                        <a:pt x="83" y="14"/>
                        <a:pt x="83" y="36"/>
                      </a:cubicBezTo>
                      <a:lnTo>
                        <a:pt x="8" y="513"/>
                      </a:lnTo>
                      <a:cubicBezTo>
                        <a:pt x="1" y="540"/>
                        <a:pt x="21" y="560"/>
                        <a:pt x="42" y="560"/>
                      </a:cubicBezTo>
                      <a:lnTo>
                        <a:pt x="49" y="560"/>
                      </a:lnTo>
                      <a:cubicBezTo>
                        <a:pt x="69" y="560"/>
                        <a:pt x="89" y="547"/>
                        <a:pt x="89" y="526"/>
                      </a:cubicBezTo>
                      <a:lnTo>
                        <a:pt x="164" y="50"/>
                      </a:lnTo>
                      <a:cubicBezTo>
                        <a:pt x="164" y="23"/>
                        <a:pt x="151" y="2"/>
                        <a:pt x="130" y="2"/>
                      </a:cubicBezTo>
                      <a:cubicBezTo>
                        <a:pt x="126" y="1"/>
                        <a:pt x="121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31"/>
                <p:cNvSpPr/>
                <p:nvPr/>
              </p:nvSpPr>
              <p:spPr>
                <a:xfrm>
                  <a:off x="3919638" y="3462334"/>
                  <a:ext cx="45845" cy="179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2215" extrusionOk="0">
                      <a:moveTo>
                        <a:pt x="65" y="1"/>
                      </a:moveTo>
                      <a:cubicBezTo>
                        <a:pt x="30" y="1"/>
                        <a:pt x="0" y="47"/>
                        <a:pt x="36" y="78"/>
                      </a:cubicBezTo>
                      <a:cubicBezTo>
                        <a:pt x="220" y="242"/>
                        <a:pt x="261" y="514"/>
                        <a:pt x="261" y="711"/>
                      </a:cubicBezTo>
                      <a:cubicBezTo>
                        <a:pt x="261" y="799"/>
                        <a:pt x="254" y="895"/>
                        <a:pt x="254" y="983"/>
                      </a:cubicBezTo>
                      <a:cubicBezTo>
                        <a:pt x="240" y="1133"/>
                        <a:pt x="240" y="1289"/>
                        <a:pt x="254" y="1439"/>
                      </a:cubicBezTo>
                      <a:cubicBezTo>
                        <a:pt x="288" y="1650"/>
                        <a:pt x="342" y="1854"/>
                        <a:pt x="431" y="2045"/>
                      </a:cubicBezTo>
                      <a:cubicBezTo>
                        <a:pt x="444" y="2092"/>
                        <a:pt x="465" y="2140"/>
                        <a:pt x="485" y="2187"/>
                      </a:cubicBezTo>
                      <a:cubicBezTo>
                        <a:pt x="492" y="2201"/>
                        <a:pt x="506" y="2215"/>
                        <a:pt x="519" y="2215"/>
                      </a:cubicBezTo>
                      <a:lnTo>
                        <a:pt x="533" y="2215"/>
                      </a:lnTo>
                      <a:cubicBezTo>
                        <a:pt x="553" y="2201"/>
                        <a:pt x="567" y="2181"/>
                        <a:pt x="560" y="2160"/>
                      </a:cubicBezTo>
                      <a:cubicBezTo>
                        <a:pt x="540" y="2113"/>
                        <a:pt x="526" y="2065"/>
                        <a:pt x="506" y="2017"/>
                      </a:cubicBezTo>
                      <a:cubicBezTo>
                        <a:pt x="424" y="1827"/>
                        <a:pt x="370" y="1630"/>
                        <a:pt x="336" y="1432"/>
                      </a:cubicBezTo>
                      <a:cubicBezTo>
                        <a:pt x="322" y="1283"/>
                        <a:pt x="322" y="1133"/>
                        <a:pt x="336" y="990"/>
                      </a:cubicBezTo>
                      <a:cubicBezTo>
                        <a:pt x="342" y="902"/>
                        <a:pt x="342" y="806"/>
                        <a:pt x="342" y="711"/>
                      </a:cubicBezTo>
                      <a:cubicBezTo>
                        <a:pt x="342" y="405"/>
                        <a:pt x="254" y="160"/>
                        <a:pt x="97" y="17"/>
                      </a:cubicBezTo>
                      <a:cubicBezTo>
                        <a:pt x="88" y="6"/>
                        <a:pt x="76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31"/>
                <p:cNvSpPr/>
                <p:nvPr/>
              </p:nvSpPr>
              <p:spPr>
                <a:xfrm>
                  <a:off x="3632036" y="2897481"/>
                  <a:ext cx="259545" cy="109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0" h="1350" extrusionOk="0">
                      <a:moveTo>
                        <a:pt x="50" y="1"/>
                      </a:moveTo>
                      <a:cubicBezTo>
                        <a:pt x="47" y="1"/>
                        <a:pt x="45" y="1"/>
                        <a:pt x="42" y="2"/>
                      </a:cubicBezTo>
                      <a:cubicBezTo>
                        <a:pt x="15" y="2"/>
                        <a:pt x="1" y="23"/>
                        <a:pt x="1" y="43"/>
                      </a:cubicBezTo>
                      <a:cubicBezTo>
                        <a:pt x="1" y="57"/>
                        <a:pt x="110" y="1349"/>
                        <a:pt x="1607" y="1349"/>
                      </a:cubicBezTo>
                      <a:cubicBezTo>
                        <a:pt x="3110" y="1349"/>
                        <a:pt x="3205" y="295"/>
                        <a:pt x="3205" y="281"/>
                      </a:cubicBezTo>
                      <a:cubicBezTo>
                        <a:pt x="3209" y="249"/>
                        <a:pt x="3186" y="232"/>
                        <a:pt x="3164" y="232"/>
                      </a:cubicBezTo>
                      <a:cubicBezTo>
                        <a:pt x="3144" y="232"/>
                        <a:pt x="3124" y="245"/>
                        <a:pt x="3124" y="274"/>
                      </a:cubicBezTo>
                      <a:cubicBezTo>
                        <a:pt x="3117" y="315"/>
                        <a:pt x="3022" y="1268"/>
                        <a:pt x="1607" y="1268"/>
                      </a:cubicBezTo>
                      <a:cubicBezTo>
                        <a:pt x="191" y="1268"/>
                        <a:pt x="83" y="91"/>
                        <a:pt x="83" y="36"/>
                      </a:cubicBezTo>
                      <a:cubicBezTo>
                        <a:pt x="83" y="19"/>
                        <a:pt x="67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31"/>
                <p:cNvSpPr/>
                <p:nvPr/>
              </p:nvSpPr>
              <p:spPr>
                <a:xfrm>
                  <a:off x="3466850" y="3432013"/>
                  <a:ext cx="94924" cy="56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4" h="697" extrusionOk="0">
                      <a:moveTo>
                        <a:pt x="540" y="1"/>
                      </a:moveTo>
                      <a:cubicBezTo>
                        <a:pt x="511" y="1"/>
                        <a:pt x="481" y="12"/>
                        <a:pt x="459" y="38"/>
                      </a:cubicBezTo>
                      <a:lnTo>
                        <a:pt x="452" y="45"/>
                      </a:lnTo>
                      <a:lnTo>
                        <a:pt x="71" y="501"/>
                      </a:lnTo>
                      <a:cubicBezTo>
                        <a:pt x="1" y="591"/>
                        <a:pt x="78" y="696"/>
                        <a:pt x="165" y="696"/>
                      </a:cubicBezTo>
                      <a:cubicBezTo>
                        <a:pt x="196" y="696"/>
                        <a:pt x="228" y="683"/>
                        <a:pt x="255" y="651"/>
                      </a:cubicBezTo>
                      <a:lnTo>
                        <a:pt x="561" y="327"/>
                      </a:lnTo>
                      <a:lnTo>
                        <a:pt x="561" y="327"/>
                      </a:lnTo>
                      <a:lnTo>
                        <a:pt x="1064" y="555"/>
                      </a:lnTo>
                      <a:cubicBezTo>
                        <a:pt x="1075" y="563"/>
                        <a:pt x="1088" y="567"/>
                        <a:pt x="1101" y="567"/>
                      </a:cubicBezTo>
                      <a:cubicBezTo>
                        <a:pt x="1120" y="567"/>
                        <a:pt x="1140" y="558"/>
                        <a:pt x="1153" y="542"/>
                      </a:cubicBezTo>
                      <a:cubicBezTo>
                        <a:pt x="1173" y="515"/>
                        <a:pt x="1166" y="474"/>
                        <a:pt x="1139" y="453"/>
                      </a:cubicBezTo>
                      <a:lnTo>
                        <a:pt x="608" y="25"/>
                      </a:lnTo>
                      <a:cubicBezTo>
                        <a:pt x="590" y="9"/>
                        <a:pt x="565" y="1"/>
                        <a:pt x="540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31"/>
                <p:cNvSpPr/>
                <p:nvPr/>
              </p:nvSpPr>
              <p:spPr>
                <a:xfrm>
                  <a:off x="3468709" y="3453440"/>
                  <a:ext cx="85868" cy="55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" h="691" extrusionOk="0">
                      <a:moveTo>
                        <a:pt x="505" y="1"/>
                      </a:moveTo>
                      <a:cubicBezTo>
                        <a:pt x="474" y="1"/>
                        <a:pt x="444" y="13"/>
                        <a:pt x="422" y="39"/>
                      </a:cubicBezTo>
                      <a:lnTo>
                        <a:pt x="422" y="45"/>
                      </a:lnTo>
                      <a:lnTo>
                        <a:pt x="41" y="501"/>
                      </a:lnTo>
                      <a:cubicBezTo>
                        <a:pt x="0" y="549"/>
                        <a:pt x="7" y="617"/>
                        <a:pt x="48" y="665"/>
                      </a:cubicBezTo>
                      <a:cubicBezTo>
                        <a:pt x="71" y="682"/>
                        <a:pt x="98" y="691"/>
                        <a:pt x="124" y="691"/>
                      </a:cubicBezTo>
                      <a:cubicBezTo>
                        <a:pt x="159" y="691"/>
                        <a:pt x="192" y="675"/>
                        <a:pt x="211" y="644"/>
                      </a:cubicBezTo>
                      <a:lnTo>
                        <a:pt x="527" y="273"/>
                      </a:lnTo>
                      <a:lnTo>
                        <a:pt x="527" y="273"/>
                      </a:lnTo>
                      <a:lnTo>
                        <a:pt x="919" y="549"/>
                      </a:lnTo>
                      <a:cubicBezTo>
                        <a:pt x="931" y="554"/>
                        <a:pt x="942" y="556"/>
                        <a:pt x="953" y="556"/>
                      </a:cubicBezTo>
                      <a:cubicBezTo>
                        <a:pt x="1018" y="556"/>
                        <a:pt x="1062" y="478"/>
                        <a:pt x="1021" y="420"/>
                      </a:cubicBezTo>
                      <a:lnTo>
                        <a:pt x="579" y="25"/>
                      </a:lnTo>
                      <a:cubicBezTo>
                        <a:pt x="557" y="9"/>
                        <a:pt x="531" y="1"/>
                        <a:pt x="505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31"/>
                <p:cNvSpPr/>
                <p:nvPr/>
              </p:nvSpPr>
              <p:spPr>
                <a:xfrm>
                  <a:off x="3464667" y="3482628"/>
                  <a:ext cx="67918" cy="51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637" extrusionOk="0">
                      <a:moveTo>
                        <a:pt x="502" y="0"/>
                      </a:moveTo>
                      <a:cubicBezTo>
                        <a:pt x="492" y="0"/>
                        <a:pt x="482" y="1"/>
                        <a:pt x="472" y="4"/>
                      </a:cubicBezTo>
                      <a:lnTo>
                        <a:pt x="459" y="4"/>
                      </a:lnTo>
                      <a:lnTo>
                        <a:pt x="146" y="106"/>
                      </a:lnTo>
                      <a:lnTo>
                        <a:pt x="146" y="113"/>
                      </a:lnTo>
                      <a:cubicBezTo>
                        <a:pt x="0" y="149"/>
                        <a:pt x="43" y="347"/>
                        <a:pt x="165" y="347"/>
                      </a:cubicBezTo>
                      <a:cubicBezTo>
                        <a:pt x="180" y="347"/>
                        <a:pt x="196" y="344"/>
                        <a:pt x="214" y="338"/>
                      </a:cubicBezTo>
                      <a:lnTo>
                        <a:pt x="452" y="260"/>
                      </a:lnTo>
                      <a:lnTo>
                        <a:pt x="452" y="260"/>
                      </a:lnTo>
                      <a:lnTo>
                        <a:pt x="717" y="610"/>
                      </a:lnTo>
                      <a:cubicBezTo>
                        <a:pt x="726" y="628"/>
                        <a:pt x="744" y="637"/>
                        <a:pt x="763" y="637"/>
                      </a:cubicBezTo>
                      <a:cubicBezTo>
                        <a:pt x="773" y="637"/>
                        <a:pt x="783" y="635"/>
                        <a:pt x="792" y="630"/>
                      </a:cubicBezTo>
                      <a:cubicBezTo>
                        <a:pt x="826" y="617"/>
                        <a:pt x="840" y="576"/>
                        <a:pt x="819" y="548"/>
                      </a:cubicBezTo>
                      <a:lnTo>
                        <a:pt x="595" y="59"/>
                      </a:lnTo>
                      <a:cubicBezTo>
                        <a:pt x="578" y="21"/>
                        <a:pt x="541" y="0"/>
                        <a:pt x="502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31"/>
                <p:cNvSpPr/>
                <p:nvPr/>
              </p:nvSpPr>
              <p:spPr>
                <a:xfrm>
                  <a:off x="3466122" y="3401612"/>
                  <a:ext cx="98077" cy="87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3" h="1077" extrusionOk="0">
                      <a:moveTo>
                        <a:pt x="723" y="1"/>
                      </a:moveTo>
                      <a:cubicBezTo>
                        <a:pt x="687" y="1"/>
                        <a:pt x="652" y="17"/>
                        <a:pt x="631" y="47"/>
                      </a:cubicBezTo>
                      <a:lnTo>
                        <a:pt x="631" y="54"/>
                      </a:lnTo>
                      <a:lnTo>
                        <a:pt x="73" y="884"/>
                      </a:lnTo>
                      <a:cubicBezTo>
                        <a:pt x="1" y="980"/>
                        <a:pt x="85" y="1076"/>
                        <a:pt x="170" y="1076"/>
                      </a:cubicBezTo>
                      <a:cubicBezTo>
                        <a:pt x="205" y="1076"/>
                        <a:pt x="240" y="1060"/>
                        <a:pt x="264" y="1020"/>
                      </a:cubicBezTo>
                      <a:lnTo>
                        <a:pt x="763" y="329"/>
                      </a:lnTo>
                      <a:lnTo>
                        <a:pt x="763" y="329"/>
                      </a:lnTo>
                      <a:lnTo>
                        <a:pt x="1080" y="441"/>
                      </a:lnTo>
                      <a:cubicBezTo>
                        <a:pt x="1085" y="442"/>
                        <a:pt x="1090" y="443"/>
                        <a:pt x="1095" y="443"/>
                      </a:cubicBezTo>
                      <a:cubicBezTo>
                        <a:pt x="1163" y="443"/>
                        <a:pt x="1212" y="362"/>
                        <a:pt x="1162" y="305"/>
                      </a:cubicBezTo>
                      <a:lnTo>
                        <a:pt x="787" y="20"/>
                      </a:lnTo>
                      <a:cubicBezTo>
                        <a:pt x="767" y="7"/>
                        <a:pt x="744" y="1"/>
                        <a:pt x="723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31"/>
                <p:cNvSpPr/>
                <p:nvPr/>
              </p:nvSpPr>
              <p:spPr>
                <a:xfrm>
                  <a:off x="3480757" y="3443414"/>
                  <a:ext cx="13018" cy="15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" h="197" extrusionOk="0">
                      <a:moveTo>
                        <a:pt x="139" y="1"/>
                      </a:moveTo>
                      <a:cubicBezTo>
                        <a:pt x="136" y="1"/>
                        <a:pt x="132" y="2"/>
                        <a:pt x="130" y="6"/>
                      </a:cubicBezTo>
                      <a:lnTo>
                        <a:pt x="8" y="176"/>
                      </a:lnTo>
                      <a:cubicBezTo>
                        <a:pt x="1" y="183"/>
                        <a:pt x="1" y="190"/>
                        <a:pt x="8" y="197"/>
                      </a:cubicBezTo>
                      <a:lnTo>
                        <a:pt x="28" y="197"/>
                      </a:lnTo>
                      <a:lnTo>
                        <a:pt x="151" y="27"/>
                      </a:lnTo>
                      <a:cubicBezTo>
                        <a:pt x="160" y="12"/>
                        <a:pt x="14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31"/>
                <p:cNvSpPr/>
                <p:nvPr/>
              </p:nvSpPr>
              <p:spPr>
                <a:xfrm>
                  <a:off x="3612308" y="2510913"/>
                  <a:ext cx="297627" cy="37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4648" extrusionOk="0">
                      <a:moveTo>
                        <a:pt x="1851" y="0"/>
                      </a:moveTo>
                      <a:cubicBezTo>
                        <a:pt x="1129" y="0"/>
                        <a:pt x="415" y="375"/>
                        <a:pt x="116" y="1055"/>
                      </a:cubicBezTo>
                      <a:cubicBezTo>
                        <a:pt x="0" y="1334"/>
                        <a:pt x="34" y="1606"/>
                        <a:pt x="34" y="2028"/>
                      </a:cubicBezTo>
                      <a:cubicBezTo>
                        <a:pt x="34" y="3307"/>
                        <a:pt x="796" y="4647"/>
                        <a:pt x="1851" y="4647"/>
                      </a:cubicBezTo>
                      <a:cubicBezTo>
                        <a:pt x="2905" y="4647"/>
                        <a:pt x="3667" y="3307"/>
                        <a:pt x="3667" y="2028"/>
                      </a:cubicBezTo>
                      <a:cubicBezTo>
                        <a:pt x="3667" y="1545"/>
                        <a:pt x="3681" y="1137"/>
                        <a:pt x="3483" y="824"/>
                      </a:cubicBezTo>
                      <a:cubicBezTo>
                        <a:pt x="3157" y="286"/>
                        <a:pt x="2477" y="0"/>
                        <a:pt x="1851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31"/>
                <p:cNvSpPr/>
                <p:nvPr/>
              </p:nvSpPr>
              <p:spPr>
                <a:xfrm>
                  <a:off x="3730841" y="2784445"/>
                  <a:ext cx="61207" cy="20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" h="253" extrusionOk="0">
                      <a:moveTo>
                        <a:pt x="52" y="0"/>
                      </a:moveTo>
                      <a:cubicBezTo>
                        <a:pt x="21" y="0"/>
                        <a:pt x="0" y="17"/>
                        <a:pt x="10" y="53"/>
                      </a:cubicBezTo>
                      <a:cubicBezTo>
                        <a:pt x="78" y="162"/>
                        <a:pt x="194" y="237"/>
                        <a:pt x="323" y="250"/>
                      </a:cubicBezTo>
                      <a:cubicBezTo>
                        <a:pt x="337" y="251"/>
                        <a:pt x="351" y="252"/>
                        <a:pt x="364" y="252"/>
                      </a:cubicBezTo>
                      <a:cubicBezTo>
                        <a:pt x="522" y="252"/>
                        <a:pt x="681" y="182"/>
                        <a:pt x="732" y="101"/>
                      </a:cubicBezTo>
                      <a:cubicBezTo>
                        <a:pt x="757" y="76"/>
                        <a:pt x="735" y="39"/>
                        <a:pt x="705" y="39"/>
                      </a:cubicBezTo>
                      <a:cubicBezTo>
                        <a:pt x="703" y="39"/>
                        <a:pt x="700" y="39"/>
                        <a:pt x="698" y="40"/>
                      </a:cubicBezTo>
                      <a:cubicBezTo>
                        <a:pt x="636" y="46"/>
                        <a:pt x="453" y="53"/>
                        <a:pt x="371" y="53"/>
                      </a:cubicBezTo>
                      <a:cubicBezTo>
                        <a:pt x="276" y="46"/>
                        <a:pt x="180" y="33"/>
                        <a:pt x="85" y="5"/>
                      </a:cubicBezTo>
                      <a:cubicBezTo>
                        <a:pt x="74" y="2"/>
                        <a:pt x="63" y="0"/>
                        <a:pt x="5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31"/>
                <p:cNvSpPr/>
                <p:nvPr/>
              </p:nvSpPr>
              <p:spPr>
                <a:xfrm>
                  <a:off x="3660740" y="2642464"/>
                  <a:ext cx="68808" cy="21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" h="272" extrusionOk="0">
                      <a:moveTo>
                        <a:pt x="634" y="1"/>
                      </a:moveTo>
                      <a:cubicBezTo>
                        <a:pt x="605" y="1"/>
                        <a:pt x="575" y="2"/>
                        <a:pt x="544" y="6"/>
                      </a:cubicBezTo>
                      <a:cubicBezTo>
                        <a:pt x="388" y="13"/>
                        <a:pt x="231" y="61"/>
                        <a:pt x="102" y="149"/>
                      </a:cubicBezTo>
                      <a:cubicBezTo>
                        <a:pt x="1" y="222"/>
                        <a:pt x="11" y="272"/>
                        <a:pt x="78" y="272"/>
                      </a:cubicBezTo>
                      <a:cubicBezTo>
                        <a:pt x="93" y="272"/>
                        <a:pt x="110" y="269"/>
                        <a:pt x="129" y="265"/>
                      </a:cubicBezTo>
                      <a:cubicBezTo>
                        <a:pt x="258" y="231"/>
                        <a:pt x="388" y="210"/>
                        <a:pt x="524" y="203"/>
                      </a:cubicBezTo>
                      <a:cubicBezTo>
                        <a:pt x="540" y="203"/>
                        <a:pt x="556" y="202"/>
                        <a:pt x="572" y="202"/>
                      </a:cubicBezTo>
                      <a:cubicBezTo>
                        <a:pt x="604" y="202"/>
                        <a:pt x="633" y="203"/>
                        <a:pt x="660" y="203"/>
                      </a:cubicBezTo>
                      <a:cubicBezTo>
                        <a:pt x="741" y="203"/>
                        <a:pt x="800" y="194"/>
                        <a:pt x="823" y="122"/>
                      </a:cubicBezTo>
                      <a:cubicBezTo>
                        <a:pt x="851" y="38"/>
                        <a:pt x="761" y="1"/>
                        <a:pt x="6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31"/>
                <p:cNvSpPr/>
                <p:nvPr/>
              </p:nvSpPr>
              <p:spPr>
                <a:xfrm>
                  <a:off x="3800619" y="2643434"/>
                  <a:ext cx="69859" cy="19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" h="244" extrusionOk="0">
                      <a:moveTo>
                        <a:pt x="338" y="0"/>
                      </a:moveTo>
                      <a:cubicBezTo>
                        <a:pt x="326" y="0"/>
                        <a:pt x="315" y="0"/>
                        <a:pt x="304" y="1"/>
                      </a:cubicBezTo>
                      <a:cubicBezTo>
                        <a:pt x="292" y="0"/>
                        <a:pt x="280" y="0"/>
                        <a:pt x="268" y="0"/>
                      </a:cubicBezTo>
                      <a:cubicBezTo>
                        <a:pt x="116" y="0"/>
                        <a:pt x="0" y="42"/>
                        <a:pt x="32" y="137"/>
                      </a:cubicBezTo>
                      <a:cubicBezTo>
                        <a:pt x="55" y="191"/>
                        <a:pt x="102" y="201"/>
                        <a:pt x="166" y="201"/>
                      </a:cubicBezTo>
                      <a:cubicBezTo>
                        <a:pt x="205" y="201"/>
                        <a:pt x="251" y="197"/>
                        <a:pt x="300" y="197"/>
                      </a:cubicBezTo>
                      <a:cubicBezTo>
                        <a:pt x="313" y="197"/>
                        <a:pt x="325" y="198"/>
                        <a:pt x="338" y="198"/>
                      </a:cubicBezTo>
                      <a:cubicBezTo>
                        <a:pt x="467" y="198"/>
                        <a:pt x="597" y="212"/>
                        <a:pt x="733" y="239"/>
                      </a:cubicBezTo>
                      <a:cubicBezTo>
                        <a:pt x="749" y="242"/>
                        <a:pt x="764" y="243"/>
                        <a:pt x="777" y="243"/>
                      </a:cubicBezTo>
                      <a:cubicBezTo>
                        <a:pt x="855" y="243"/>
                        <a:pt x="864" y="193"/>
                        <a:pt x="753" y="117"/>
                      </a:cubicBezTo>
                      <a:cubicBezTo>
                        <a:pt x="627" y="41"/>
                        <a:pt x="483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31"/>
                <p:cNvSpPr/>
                <p:nvPr/>
              </p:nvSpPr>
              <p:spPr>
                <a:xfrm>
                  <a:off x="3755259" y="2713374"/>
                  <a:ext cx="41398" cy="52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" h="654" extrusionOk="0">
                      <a:moveTo>
                        <a:pt x="96" y="0"/>
                      </a:moveTo>
                      <a:cubicBezTo>
                        <a:pt x="83" y="0"/>
                        <a:pt x="69" y="7"/>
                        <a:pt x="69" y="27"/>
                      </a:cubicBezTo>
                      <a:cubicBezTo>
                        <a:pt x="62" y="41"/>
                        <a:pt x="76" y="54"/>
                        <a:pt x="96" y="54"/>
                      </a:cubicBezTo>
                      <a:cubicBezTo>
                        <a:pt x="164" y="61"/>
                        <a:pt x="232" y="95"/>
                        <a:pt x="273" y="150"/>
                      </a:cubicBezTo>
                      <a:cubicBezTo>
                        <a:pt x="321" y="204"/>
                        <a:pt x="341" y="279"/>
                        <a:pt x="334" y="347"/>
                      </a:cubicBezTo>
                      <a:cubicBezTo>
                        <a:pt x="321" y="488"/>
                        <a:pt x="206" y="593"/>
                        <a:pt x="67" y="593"/>
                      </a:cubicBezTo>
                      <a:cubicBezTo>
                        <a:pt x="59" y="593"/>
                        <a:pt x="50" y="593"/>
                        <a:pt x="42" y="592"/>
                      </a:cubicBezTo>
                      <a:cubicBezTo>
                        <a:pt x="8" y="592"/>
                        <a:pt x="1" y="640"/>
                        <a:pt x="35" y="653"/>
                      </a:cubicBezTo>
                      <a:lnTo>
                        <a:pt x="69" y="653"/>
                      </a:lnTo>
                      <a:cubicBezTo>
                        <a:pt x="477" y="646"/>
                        <a:pt x="511" y="41"/>
                        <a:pt x="9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31"/>
                <p:cNvSpPr/>
                <p:nvPr/>
              </p:nvSpPr>
              <p:spPr>
                <a:xfrm>
                  <a:off x="3812505" y="2678687"/>
                  <a:ext cx="19324" cy="35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43" extrusionOk="0">
                      <a:moveTo>
                        <a:pt x="123" y="0"/>
                      </a:moveTo>
                      <a:cubicBezTo>
                        <a:pt x="55" y="0"/>
                        <a:pt x="1" y="102"/>
                        <a:pt x="1" y="225"/>
                      </a:cubicBezTo>
                      <a:cubicBezTo>
                        <a:pt x="1" y="341"/>
                        <a:pt x="55" y="443"/>
                        <a:pt x="123" y="443"/>
                      </a:cubicBezTo>
                      <a:cubicBezTo>
                        <a:pt x="184" y="443"/>
                        <a:pt x="239" y="341"/>
                        <a:pt x="239" y="225"/>
                      </a:cubicBezTo>
                      <a:cubicBezTo>
                        <a:pt x="239" y="102"/>
                        <a:pt x="184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31"/>
                <p:cNvSpPr/>
                <p:nvPr/>
              </p:nvSpPr>
              <p:spPr>
                <a:xfrm>
                  <a:off x="3700278" y="2678687"/>
                  <a:ext cx="19324" cy="35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43" extrusionOk="0">
                      <a:moveTo>
                        <a:pt x="123" y="0"/>
                      </a:moveTo>
                      <a:cubicBezTo>
                        <a:pt x="55" y="0"/>
                        <a:pt x="1" y="102"/>
                        <a:pt x="1" y="225"/>
                      </a:cubicBezTo>
                      <a:cubicBezTo>
                        <a:pt x="1" y="341"/>
                        <a:pt x="55" y="443"/>
                        <a:pt x="123" y="443"/>
                      </a:cubicBezTo>
                      <a:cubicBezTo>
                        <a:pt x="184" y="443"/>
                        <a:pt x="239" y="341"/>
                        <a:pt x="239" y="225"/>
                      </a:cubicBezTo>
                      <a:cubicBezTo>
                        <a:pt x="239" y="102"/>
                        <a:pt x="184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31"/>
                <p:cNvSpPr/>
                <p:nvPr/>
              </p:nvSpPr>
              <p:spPr>
                <a:xfrm>
                  <a:off x="3597996" y="2509053"/>
                  <a:ext cx="345493" cy="278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" h="3446" extrusionOk="0">
                      <a:moveTo>
                        <a:pt x="2021" y="1"/>
                      </a:moveTo>
                      <a:cubicBezTo>
                        <a:pt x="1986" y="1"/>
                        <a:pt x="1952" y="1"/>
                        <a:pt x="1919" y="3"/>
                      </a:cubicBezTo>
                      <a:cubicBezTo>
                        <a:pt x="1327" y="37"/>
                        <a:pt x="490" y="282"/>
                        <a:pt x="170" y="772"/>
                      </a:cubicBezTo>
                      <a:cubicBezTo>
                        <a:pt x="102" y="881"/>
                        <a:pt x="0" y="1581"/>
                        <a:pt x="82" y="2343"/>
                      </a:cubicBezTo>
                      <a:cubicBezTo>
                        <a:pt x="102" y="2690"/>
                        <a:pt x="231" y="3024"/>
                        <a:pt x="449" y="3303"/>
                      </a:cubicBezTo>
                      <a:cubicBezTo>
                        <a:pt x="388" y="3160"/>
                        <a:pt x="340" y="3010"/>
                        <a:pt x="299" y="2854"/>
                      </a:cubicBezTo>
                      <a:cubicBezTo>
                        <a:pt x="123" y="2071"/>
                        <a:pt x="408" y="1928"/>
                        <a:pt x="524" y="1683"/>
                      </a:cubicBezTo>
                      <a:cubicBezTo>
                        <a:pt x="599" y="1515"/>
                        <a:pt x="600" y="1449"/>
                        <a:pt x="593" y="1425"/>
                      </a:cubicBezTo>
                      <a:lnTo>
                        <a:pt x="593" y="1425"/>
                      </a:lnTo>
                      <a:cubicBezTo>
                        <a:pt x="625" y="1482"/>
                        <a:pt x="664" y="1538"/>
                        <a:pt x="708" y="1588"/>
                      </a:cubicBezTo>
                      <a:cubicBezTo>
                        <a:pt x="711" y="1590"/>
                        <a:pt x="715" y="1590"/>
                        <a:pt x="721" y="1590"/>
                      </a:cubicBezTo>
                      <a:cubicBezTo>
                        <a:pt x="800" y="1590"/>
                        <a:pt x="1118" y="1476"/>
                        <a:pt x="1150" y="1438"/>
                      </a:cubicBezTo>
                      <a:cubicBezTo>
                        <a:pt x="1184" y="1364"/>
                        <a:pt x="1211" y="1289"/>
                        <a:pt x="1218" y="1214"/>
                      </a:cubicBezTo>
                      <a:cubicBezTo>
                        <a:pt x="1218" y="1214"/>
                        <a:pt x="1259" y="1384"/>
                        <a:pt x="1306" y="1411"/>
                      </a:cubicBezTo>
                      <a:cubicBezTo>
                        <a:pt x="1312" y="1414"/>
                        <a:pt x="1328" y="1415"/>
                        <a:pt x="1351" y="1415"/>
                      </a:cubicBezTo>
                      <a:cubicBezTo>
                        <a:pt x="1505" y="1415"/>
                        <a:pt x="1991" y="1360"/>
                        <a:pt x="2021" y="1336"/>
                      </a:cubicBezTo>
                      <a:cubicBezTo>
                        <a:pt x="2048" y="1309"/>
                        <a:pt x="2075" y="983"/>
                        <a:pt x="2075" y="983"/>
                      </a:cubicBezTo>
                      <a:cubicBezTo>
                        <a:pt x="2075" y="983"/>
                        <a:pt x="2123" y="1302"/>
                        <a:pt x="2157" y="1323"/>
                      </a:cubicBezTo>
                      <a:cubicBezTo>
                        <a:pt x="2198" y="1333"/>
                        <a:pt x="2239" y="1338"/>
                        <a:pt x="2279" y="1338"/>
                      </a:cubicBezTo>
                      <a:cubicBezTo>
                        <a:pt x="2320" y="1338"/>
                        <a:pt x="2361" y="1333"/>
                        <a:pt x="2402" y="1323"/>
                      </a:cubicBezTo>
                      <a:cubicBezTo>
                        <a:pt x="2443" y="1282"/>
                        <a:pt x="2490" y="792"/>
                        <a:pt x="2490" y="792"/>
                      </a:cubicBezTo>
                      <a:cubicBezTo>
                        <a:pt x="2490" y="792"/>
                        <a:pt x="2497" y="1343"/>
                        <a:pt x="2558" y="1377"/>
                      </a:cubicBezTo>
                      <a:cubicBezTo>
                        <a:pt x="2617" y="1416"/>
                        <a:pt x="3186" y="1487"/>
                        <a:pt x="3265" y="1487"/>
                      </a:cubicBezTo>
                      <a:cubicBezTo>
                        <a:pt x="3269" y="1487"/>
                        <a:pt x="3271" y="1486"/>
                        <a:pt x="3273" y="1486"/>
                      </a:cubicBezTo>
                      <a:cubicBezTo>
                        <a:pt x="3307" y="1479"/>
                        <a:pt x="3327" y="1166"/>
                        <a:pt x="3327" y="1166"/>
                      </a:cubicBezTo>
                      <a:cubicBezTo>
                        <a:pt x="3327" y="1166"/>
                        <a:pt x="3354" y="1479"/>
                        <a:pt x="3375" y="1493"/>
                      </a:cubicBezTo>
                      <a:cubicBezTo>
                        <a:pt x="3402" y="1513"/>
                        <a:pt x="3626" y="1568"/>
                        <a:pt x="3626" y="1568"/>
                      </a:cubicBezTo>
                      <a:cubicBezTo>
                        <a:pt x="3626" y="1568"/>
                        <a:pt x="3627" y="1567"/>
                        <a:pt x="3628" y="1567"/>
                      </a:cubicBezTo>
                      <a:cubicBezTo>
                        <a:pt x="3635" y="1567"/>
                        <a:pt x="3664" y="1578"/>
                        <a:pt x="3688" y="1731"/>
                      </a:cubicBezTo>
                      <a:cubicBezTo>
                        <a:pt x="3715" y="1915"/>
                        <a:pt x="3722" y="2098"/>
                        <a:pt x="3708" y="2282"/>
                      </a:cubicBezTo>
                      <a:cubicBezTo>
                        <a:pt x="3688" y="2486"/>
                        <a:pt x="3633" y="2718"/>
                        <a:pt x="3667" y="2996"/>
                      </a:cubicBezTo>
                      <a:cubicBezTo>
                        <a:pt x="3701" y="3303"/>
                        <a:pt x="3912" y="3446"/>
                        <a:pt x="3980" y="3446"/>
                      </a:cubicBezTo>
                      <a:cubicBezTo>
                        <a:pt x="4075" y="3446"/>
                        <a:pt x="4157" y="3350"/>
                        <a:pt x="4171" y="3255"/>
                      </a:cubicBezTo>
                      <a:cubicBezTo>
                        <a:pt x="4184" y="3167"/>
                        <a:pt x="4164" y="3071"/>
                        <a:pt x="4184" y="2983"/>
                      </a:cubicBezTo>
                      <a:cubicBezTo>
                        <a:pt x="4205" y="2915"/>
                        <a:pt x="4232" y="2847"/>
                        <a:pt x="4246" y="2765"/>
                      </a:cubicBezTo>
                      <a:cubicBezTo>
                        <a:pt x="4259" y="2663"/>
                        <a:pt x="4273" y="2554"/>
                        <a:pt x="4273" y="2445"/>
                      </a:cubicBezTo>
                      <a:cubicBezTo>
                        <a:pt x="4266" y="2357"/>
                        <a:pt x="4246" y="2262"/>
                        <a:pt x="4225" y="2180"/>
                      </a:cubicBezTo>
                      <a:cubicBezTo>
                        <a:pt x="4184" y="2010"/>
                        <a:pt x="4130" y="1840"/>
                        <a:pt x="4069" y="1683"/>
                      </a:cubicBezTo>
                      <a:cubicBezTo>
                        <a:pt x="4014" y="1527"/>
                        <a:pt x="3899" y="1370"/>
                        <a:pt x="3878" y="1207"/>
                      </a:cubicBezTo>
                      <a:cubicBezTo>
                        <a:pt x="3851" y="1010"/>
                        <a:pt x="3824" y="758"/>
                        <a:pt x="3681" y="602"/>
                      </a:cubicBezTo>
                      <a:cubicBezTo>
                        <a:pt x="3341" y="210"/>
                        <a:pt x="2590" y="1"/>
                        <a:pt x="2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31"/>
                <p:cNvSpPr/>
                <p:nvPr/>
              </p:nvSpPr>
              <p:spPr>
                <a:xfrm>
                  <a:off x="3691465" y="2543902"/>
                  <a:ext cx="9460" cy="6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" h="743" extrusionOk="0">
                      <a:moveTo>
                        <a:pt x="82" y="1"/>
                      </a:moveTo>
                      <a:cubicBezTo>
                        <a:pt x="69" y="1"/>
                        <a:pt x="55" y="7"/>
                        <a:pt x="48" y="28"/>
                      </a:cubicBezTo>
                      <a:cubicBezTo>
                        <a:pt x="8" y="252"/>
                        <a:pt x="1" y="484"/>
                        <a:pt x="28" y="715"/>
                      </a:cubicBezTo>
                      <a:cubicBezTo>
                        <a:pt x="28" y="729"/>
                        <a:pt x="42" y="742"/>
                        <a:pt x="55" y="742"/>
                      </a:cubicBezTo>
                      <a:lnTo>
                        <a:pt x="62" y="742"/>
                      </a:lnTo>
                      <a:cubicBezTo>
                        <a:pt x="76" y="735"/>
                        <a:pt x="89" y="722"/>
                        <a:pt x="82" y="708"/>
                      </a:cubicBezTo>
                      <a:cubicBezTo>
                        <a:pt x="62" y="484"/>
                        <a:pt x="69" y="259"/>
                        <a:pt x="110" y="35"/>
                      </a:cubicBezTo>
                      <a:cubicBezTo>
                        <a:pt x="116" y="21"/>
                        <a:pt x="103" y="7"/>
                        <a:pt x="8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31"/>
                <p:cNvSpPr/>
                <p:nvPr/>
              </p:nvSpPr>
              <p:spPr>
                <a:xfrm>
                  <a:off x="3840561" y="2498057"/>
                  <a:ext cx="30887" cy="103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" h="1277" extrusionOk="0">
                      <a:moveTo>
                        <a:pt x="40" y="0"/>
                      </a:moveTo>
                      <a:cubicBezTo>
                        <a:pt x="35" y="0"/>
                        <a:pt x="31" y="1"/>
                        <a:pt x="28" y="3"/>
                      </a:cubicBezTo>
                      <a:cubicBezTo>
                        <a:pt x="7" y="10"/>
                        <a:pt x="1" y="30"/>
                        <a:pt x="14" y="44"/>
                      </a:cubicBezTo>
                      <a:cubicBezTo>
                        <a:pt x="109" y="227"/>
                        <a:pt x="191" y="418"/>
                        <a:pt x="245" y="615"/>
                      </a:cubicBezTo>
                      <a:cubicBezTo>
                        <a:pt x="300" y="819"/>
                        <a:pt x="320" y="1030"/>
                        <a:pt x="307" y="1241"/>
                      </a:cubicBezTo>
                      <a:cubicBezTo>
                        <a:pt x="300" y="1261"/>
                        <a:pt x="313" y="1275"/>
                        <a:pt x="334" y="1275"/>
                      </a:cubicBezTo>
                      <a:cubicBezTo>
                        <a:pt x="336" y="1276"/>
                        <a:pt x="339" y="1277"/>
                        <a:pt x="342" y="1277"/>
                      </a:cubicBezTo>
                      <a:cubicBezTo>
                        <a:pt x="354" y="1277"/>
                        <a:pt x="368" y="1265"/>
                        <a:pt x="368" y="1248"/>
                      </a:cubicBezTo>
                      <a:cubicBezTo>
                        <a:pt x="382" y="1030"/>
                        <a:pt x="361" y="812"/>
                        <a:pt x="307" y="602"/>
                      </a:cubicBezTo>
                      <a:cubicBezTo>
                        <a:pt x="245" y="397"/>
                        <a:pt x="164" y="200"/>
                        <a:pt x="69" y="16"/>
                      </a:cubicBezTo>
                      <a:cubicBezTo>
                        <a:pt x="64" y="6"/>
                        <a:pt x="51" y="0"/>
                        <a:pt x="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31"/>
                <p:cNvSpPr/>
                <p:nvPr/>
              </p:nvSpPr>
              <p:spPr>
                <a:xfrm>
                  <a:off x="3715721" y="2487627"/>
                  <a:ext cx="13826" cy="4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" h="520" extrusionOk="0">
                      <a:moveTo>
                        <a:pt x="135" y="1"/>
                      </a:moveTo>
                      <a:cubicBezTo>
                        <a:pt x="122" y="1"/>
                        <a:pt x="108" y="12"/>
                        <a:pt x="102" y="23"/>
                      </a:cubicBezTo>
                      <a:cubicBezTo>
                        <a:pt x="55" y="173"/>
                        <a:pt x="21" y="329"/>
                        <a:pt x="7" y="486"/>
                      </a:cubicBezTo>
                      <a:cubicBezTo>
                        <a:pt x="0" y="499"/>
                        <a:pt x="14" y="513"/>
                        <a:pt x="34" y="520"/>
                      </a:cubicBezTo>
                      <a:cubicBezTo>
                        <a:pt x="48" y="520"/>
                        <a:pt x="68" y="506"/>
                        <a:pt x="68" y="486"/>
                      </a:cubicBezTo>
                      <a:cubicBezTo>
                        <a:pt x="82" y="336"/>
                        <a:pt x="116" y="186"/>
                        <a:pt x="163" y="43"/>
                      </a:cubicBezTo>
                      <a:cubicBezTo>
                        <a:pt x="170" y="30"/>
                        <a:pt x="157" y="9"/>
                        <a:pt x="143" y="3"/>
                      </a:cubicBezTo>
                      <a:cubicBezTo>
                        <a:pt x="140" y="1"/>
                        <a:pt x="138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31"/>
                <p:cNvSpPr/>
                <p:nvPr/>
              </p:nvSpPr>
              <p:spPr>
                <a:xfrm>
                  <a:off x="3510511" y="2815089"/>
                  <a:ext cx="183217" cy="18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6" h="2260" extrusionOk="0">
                      <a:moveTo>
                        <a:pt x="1776" y="1"/>
                      </a:moveTo>
                      <a:lnTo>
                        <a:pt x="681" y="286"/>
                      </a:lnTo>
                      <a:cubicBezTo>
                        <a:pt x="633" y="606"/>
                        <a:pt x="143" y="1525"/>
                        <a:pt x="0" y="1824"/>
                      </a:cubicBezTo>
                      <a:cubicBezTo>
                        <a:pt x="143" y="1885"/>
                        <a:pt x="286" y="1946"/>
                        <a:pt x="436" y="1994"/>
                      </a:cubicBezTo>
                      <a:lnTo>
                        <a:pt x="572" y="1804"/>
                      </a:lnTo>
                      <a:lnTo>
                        <a:pt x="511" y="2015"/>
                      </a:lnTo>
                      <a:cubicBezTo>
                        <a:pt x="626" y="2055"/>
                        <a:pt x="749" y="2089"/>
                        <a:pt x="864" y="2117"/>
                      </a:cubicBezTo>
                      <a:lnTo>
                        <a:pt x="960" y="1946"/>
                      </a:lnTo>
                      <a:lnTo>
                        <a:pt x="905" y="2117"/>
                      </a:lnTo>
                      <a:lnTo>
                        <a:pt x="953" y="2130"/>
                      </a:lnTo>
                      <a:lnTo>
                        <a:pt x="1116" y="1831"/>
                      </a:lnTo>
                      <a:lnTo>
                        <a:pt x="1007" y="2144"/>
                      </a:lnTo>
                      <a:cubicBezTo>
                        <a:pt x="1279" y="2198"/>
                        <a:pt x="1558" y="2232"/>
                        <a:pt x="1844" y="2259"/>
                      </a:cubicBezTo>
                      <a:cubicBezTo>
                        <a:pt x="2266" y="1198"/>
                        <a:pt x="2103" y="429"/>
                        <a:pt x="2103" y="429"/>
                      </a:cubicBezTo>
                      <a:cubicBezTo>
                        <a:pt x="1973" y="300"/>
                        <a:pt x="1865" y="157"/>
                        <a:pt x="17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31"/>
                <p:cNvSpPr/>
                <p:nvPr/>
              </p:nvSpPr>
              <p:spPr>
                <a:xfrm>
                  <a:off x="3556194" y="2906294"/>
                  <a:ext cx="27572" cy="54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" h="669" extrusionOk="0">
                      <a:moveTo>
                        <a:pt x="309" y="0"/>
                      </a:moveTo>
                      <a:cubicBezTo>
                        <a:pt x="295" y="0"/>
                        <a:pt x="285" y="11"/>
                        <a:pt x="279" y="22"/>
                      </a:cubicBezTo>
                      <a:cubicBezTo>
                        <a:pt x="204" y="233"/>
                        <a:pt x="116" y="431"/>
                        <a:pt x="7" y="628"/>
                      </a:cubicBezTo>
                      <a:cubicBezTo>
                        <a:pt x="0" y="642"/>
                        <a:pt x="7" y="662"/>
                        <a:pt x="20" y="669"/>
                      </a:cubicBezTo>
                      <a:lnTo>
                        <a:pt x="34" y="669"/>
                      </a:lnTo>
                      <a:cubicBezTo>
                        <a:pt x="48" y="669"/>
                        <a:pt x="54" y="669"/>
                        <a:pt x="61" y="655"/>
                      </a:cubicBezTo>
                      <a:cubicBezTo>
                        <a:pt x="170" y="458"/>
                        <a:pt x="259" y="254"/>
                        <a:pt x="340" y="43"/>
                      </a:cubicBezTo>
                      <a:cubicBezTo>
                        <a:pt x="340" y="29"/>
                        <a:pt x="333" y="9"/>
                        <a:pt x="320" y="2"/>
                      </a:cubicBezTo>
                      <a:cubicBezTo>
                        <a:pt x="316" y="1"/>
                        <a:pt x="313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31"/>
                <p:cNvSpPr/>
                <p:nvPr/>
              </p:nvSpPr>
              <p:spPr>
                <a:xfrm>
                  <a:off x="3599048" y="2939525"/>
                  <a:ext cx="14392" cy="23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292" extrusionOk="0">
                      <a:moveTo>
                        <a:pt x="131" y="1"/>
                      </a:moveTo>
                      <a:cubicBezTo>
                        <a:pt x="121" y="1"/>
                        <a:pt x="112" y="6"/>
                        <a:pt x="110" y="20"/>
                      </a:cubicBezTo>
                      <a:lnTo>
                        <a:pt x="8" y="251"/>
                      </a:lnTo>
                      <a:cubicBezTo>
                        <a:pt x="1" y="271"/>
                        <a:pt x="8" y="285"/>
                        <a:pt x="21" y="292"/>
                      </a:cubicBezTo>
                      <a:lnTo>
                        <a:pt x="35" y="292"/>
                      </a:lnTo>
                      <a:cubicBezTo>
                        <a:pt x="48" y="292"/>
                        <a:pt x="55" y="285"/>
                        <a:pt x="62" y="278"/>
                      </a:cubicBezTo>
                      <a:lnTo>
                        <a:pt x="164" y="40"/>
                      </a:lnTo>
                      <a:cubicBezTo>
                        <a:pt x="178" y="22"/>
                        <a:pt x="152" y="1"/>
                        <a:pt x="1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31"/>
                <p:cNvSpPr/>
                <p:nvPr/>
              </p:nvSpPr>
              <p:spPr>
                <a:xfrm>
                  <a:off x="3623304" y="2798595"/>
                  <a:ext cx="22073" cy="83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1028" extrusionOk="0">
                      <a:moveTo>
                        <a:pt x="245" y="1"/>
                      </a:moveTo>
                      <a:cubicBezTo>
                        <a:pt x="225" y="1"/>
                        <a:pt x="211" y="14"/>
                        <a:pt x="211" y="28"/>
                      </a:cubicBezTo>
                      <a:cubicBezTo>
                        <a:pt x="184" y="354"/>
                        <a:pt x="116" y="674"/>
                        <a:pt x="7" y="987"/>
                      </a:cubicBezTo>
                      <a:cubicBezTo>
                        <a:pt x="0" y="1001"/>
                        <a:pt x="7" y="1021"/>
                        <a:pt x="21" y="1028"/>
                      </a:cubicBezTo>
                      <a:lnTo>
                        <a:pt x="34" y="1028"/>
                      </a:lnTo>
                      <a:cubicBezTo>
                        <a:pt x="48" y="1028"/>
                        <a:pt x="61" y="1021"/>
                        <a:pt x="61" y="1007"/>
                      </a:cubicBezTo>
                      <a:cubicBezTo>
                        <a:pt x="170" y="695"/>
                        <a:pt x="245" y="368"/>
                        <a:pt x="272" y="35"/>
                      </a:cubicBezTo>
                      <a:cubicBezTo>
                        <a:pt x="272" y="14"/>
                        <a:pt x="25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31"/>
                <p:cNvSpPr/>
                <p:nvPr/>
              </p:nvSpPr>
              <p:spPr>
                <a:xfrm>
                  <a:off x="3578187" y="2673108"/>
                  <a:ext cx="44066" cy="3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" h="444" extrusionOk="0">
                      <a:moveTo>
                        <a:pt x="513" y="1"/>
                      </a:moveTo>
                      <a:cubicBezTo>
                        <a:pt x="503" y="1"/>
                        <a:pt x="492" y="7"/>
                        <a:pt x="483" y="15"/>
                      </a:cubicBezTo>
                      <a:cubicBezTo>
                        <a:pt x="381" y="185"/>
                        <a:pt x="225" y="314"/>
                        <a:pt x="34" y="382"/>
                      </a:cubicBezTo>
                      <a:cubicBezTo>
                        <a:pt x="0" y="389"/>
                        <a:pt x="7" y="437"/>
                        <a:pt x="41" y="444"/>
                      </a:cubicBezTo>
                      <a:lnTo>
                        <a:pt x="55" y="444"/>
                      </a:lnTo>
                      <a:cubicBezTo>
                        <a:pt x="252" y="369"/>
                        <a:pt x="422" y="233"/>
                        <a:pt x="538" y="49"/>
                      </a:cubicBezTo>
                      <a:cubicBezTo>
                        <a:pt x="544" y="35"/>
                        <a:pt x="544" y="15"/>
                        <a:pt x="531" y="8"/>
                      </a:cubicBezTo>
                      <a:cubicBezTo>
                        <a:pt x="526" y="3"/>
                        <a:pt x="519" y="1"/>
                        <a:pt x="5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31"/>
                <p:cNvSpPr/>
                <p:nvPr/>
              </p:nvSpPr>
              <p:spPr>
                <a:xfrm>
                  <a:off x="3924165" y="2712970"/>
                  <a:ext cx="19324" cy="144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788" extrusionOk="0">
                      <a:moveTo>
                        <a:pt x="76" y="1"/>
                      </a:moveTo>
                      <a:cubicBezTo>
                        <a:pt x="64" y="1"/>
                        <a:pt x="51" y="8"/>
                        <a:pt x="48" y="25"/>
                      </a:cubicBezTo>
                      <a:cubicBezTo>
                        <a:pt x="7" y="230"/>
                        <a:pt x="1" y="440"/>
                        <a:pt x="41" y="651"/>
                      </a:cubicBezTo>
                      <a:cubicBezTo>
                        <a:pt x="130" y="1012"/>
                        <a:pt x="178" y="1379"/>
                        <a:pt x="171" y="1754"/>
                      </a:cubicBezTo>
                      <a:cubicBezTo>
                        <a:pt x="164" y="1774"/>
                        <a:pt x="178" y="1788"/>
                        <a:pt x="198" y="1788"/>
                      </a:cubicBezTo>
                      <a:cubicBezTo>
                        <a:pt x="218" y="1788"/>
                        <a:pt x="232" y="1774"/>
                        <a:pt x="232" y="1754"/>
                      </a:cubicBezTo>
                      <a:cubicBezTo>
                        <a:pt x="239" y="1373"/>
                        <a:pt x="198" y="998"/>
                        <a:pt x="103" y="631"/>
                      </a:cubicBezTo>
                      <a:cubicBezTo>
                        <a:pt x="69" y="434"/>
                        <a:pt x="69" y="230"/>
                        <a:pt x="110" y="39"/>
                      </a:cubicBezTo>
                      <a:cubicBezTo>
                        <a:pt x="113" y="15"/>
                        <a:pt x="94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31"/>
                <p:cNvSpPr/>
                <p:nvPr/>
              </p:nvSpPr>
              <p:spPr>
                <a:xfrm>
                  <a:off x="3714913" y="2874356"/>
                  <a:ext cx="85949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187" extrusionOk="0">
                      <a:moveTo>
                        <a:pt x="40" y="0"/>
                      </a:moveTo>
                      <a:cubicBezTo>
                        <a:pt x="13" y="0"/>
                        <a:pt x="0" y="45"/>
                        <a:pt x="31" y="57"/>
                      </a:cubicBezTo>
                      <a:cubicBezTo>
                        <a:pt x="201" y="139"/>
                        <a:pt x="391" y="179"/>
                        <a:pt x="582" y="186"/>
                      </a:cubicBezTo>
                      <a:cubicBezTo>
                        <a:pt x="738" y="179"/>
                        <a:pt x="895" y="152"/>
                        <a:pt x="1037" y="98"/>
                      </a:cubicBezTo>
                      <a:cubicBezTo>
                        <a:pt x="1063" y="85"/>
                        <a:pt x="1053" y="43"/>
                        <a:pt x="1023" y="43"/>
                      </a:cubicBezTo>
                      <a:cubicBezTo>
                        <a:pt x="1021" y="43"/>
                        <a:pt x="1019" y="43"/>
                        <a:pt x="1017" y="43"/>
                      </a:cubicBezTo>
                      <a:cubicBezTo>
                        <a:pt x="876" y="98"/>
                        <a:pt x="728" y="126"/>
                        <a:pt x="581" y="126"/>
                      </a:cubicBezTo>
                      <a:cubicBezTo>
                        <a:pt x="400" y="126"/>
                        <a:pt x="219" y="85"/>
                        <a:pt x="51" y="2"/>
                      </a:cubicBezTo>
                      <a:cubicBezTo>
                        <a:pt x="47" y="1"/>
                        <a:pt x="44" y="0"/>
                        <a:pt x="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2" name="Google Shape;342;p31"/>
              <p:cNvGrpSpPr/>
              <p:nvPr/>
            </p:nvGrpSpPr>
            <p:grpSpPr>
              <a:xfrm>
                <a:off x="4924908" y="2176012"/>
                <a:ext cx="1231098" cy="2438102"/>
                <a:chOff x="4924908" y="2176012"/>
                <a:chExt cx="1231098" cy="2438102"/>
              </a:xfrm>
            </p:grpSpPr>
            <p:sp>
              <p:nvSpPr>
                <p:cNvPr id="343" name="Google Shape;343;p31"/>
                <p:cNvSpPr/>
                <p:nvPr/>
              </p:nvSpPr>
              <p:spPr>
                <a:xfrm>
                  <a:off x="5381415" y="4329019"/>
                  <a:ext cx="89183" cy="209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" h="2593" extrusionOk="0">
                      <a:moveTo>
                        <a:pt x="96" y="0"/>
                      </a:moveTo>
                      <a:lnTo>
                        <a:pt x="0" y="2524"/>
                      </a:lnTo>
                      <a:lnTo>
                        <a:pt x="1048" y="2592"/>
                      </a:lnTo>
                      <a:lnTo>
                        <a:pt x="1102" y="415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31"/>
                <p:cNvSpPr/>
                <p:nvPr/>
              </p:nvSpPr>
              <p:spPr>
                <a:xfrm>
                  <a:off x="5198764" y="4482966"/>
                  <a:ext cx="283963" cy="13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" h="1614" extrusionOk="0">
                      <a:moveTo>
                        <a:pt x="2232" y="1"/>
                      </a:moveTo>
                      <a:cubicBezTo>
                        <a:pt x="2068" y="1"/>
                        <a:pt x="1352" y="445"/>
                        <a:pt x="1178" y="552"/>
                      </a:cubicBezTo>
                      <a:cubicBezTo>
                        <a:pt x="1001" y="661"/>
                        <a:pt x="735" y="668"/>
                        <a:pt x="606" y="681"/>
                      </a:cubicBezTo>
                      <a:cubicBezTo>
                        <a:pt x="484" y="688"/>
                        <a:pt x="191" y="688"/>
                        <a:pt x="96" y="967"/>
                      </a:cubicBezTo>
                      <a:cubicBezTo>
                        <a:pt x="1" y="1246"/>
                        <a:pt x="218" y="1382"/>
                        <a:pt x="722" y="1539"/>
                      </a:cubicBezTo>
                      <a:cubicBezTo>
                        <a:pt x="910" y="1594"/>
                        <a:pt x="1099" y="1613"/>
                        <a:pt x="1274" y="1613"/>
                      </a:cubicBezTo>
                      <a:cubicBezTo>
                        <a:pt x="1573" y="1613"/>
                        <a:pt x="1833" y="1558"/>
                        <a:pt x="1987" y="1532"/>
                      </a:cubicBezTo>
                      <a:cubicBezTo>
                        <a:pt x="2043" y="1522"/>
                        <a:pt x="2132" y="1519"/>
                        <a:pt x="2237" y="1519"/>
                      </a:cubicBezTo>
                      <a:cubicBezTo>
                        <a:pt x="2487" y="1519"/>
                        <a:pt x="2829" y="1538"/>
                        <a:pt x="3046" y="1538"/>
                      </a:cubicBezTo>
                      <a:cubicBezTo>
                        <a:pt x="3138" y="1538"/>
                        <a:pt x="3208" y="1534"/>
                        <a:pt x="3239" y="1525"/>
                      </a:cubicBezTo>
                      <a:cubicBezTo>
                        <a:pt x="3423" y="1471"/>
                        <a:pt x="3511" y="1307"/>
                        <a:pt x="3491" y="1090"/>
                      </a:cubicBezTo>
                      <a:cubicBezTo>
                        <a:pt x="3477" y="872"/>
                        <a:pt x="3430" y="416"/>
                        <a:pt x="3307" y="402"/>
                      </a:cubicBezTo>
                      <a:cubicBezTo>
                        <a:pt x="3304" y="402"/>
                        <a:pt x="3301" y="402"/>
                        <a:pt x="3297" y="402"/>
                      </a:cubicBezTo>
                      <a:cubicBezTo>
                        <a:pt x="3196" y="402"/>
                        <a:pt x="3071" y="563"/>
                        <a:pt x="2818" y="563"/>
                      </a:cubicBezTo>
                      <a:cubicBezTo>
                        <a:pt x="2752" y="563"/>
                        <a:pt x="2677" y="552"/>
                        <a:pt x="2593" y="525"/>
                      </a:cubicBezTo>
                      <a:cubicBezTo>
                        <a:pt x="2171" y="396"/>
                        <a:pt x="2389" y="15"/>
                        <a:pt x="2239" y="1"/>
                      </a:cubicBezTo>
                      <a:cubicBezTo>
                        <a:pt x="2237" y="1"/>
                        <a:pt x="2234" y="1"/>
                        <a:pt x="223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31"/>
                <p:cNvSpPr/>
                <p:nvPr/>
              </p:nvSpPr>
              <p:spPr>
                <a:xfrm>
                  <a:off x="5351175" y="4496550"/>
                  <a:ext cx="18192" cy="20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" h="249" extrusionOk="0">
                      <a:moveTo>
                        <a:pt x="45" y="0"/>
                      </a:moveTo>
                      <a:cubicBezTo>
                        <a:pt x="22" y="0"/>
                        <a:pt x="0" y="25"/>
                        <a:pt x="21" y="51"/>
                      </a:cubicBezTo>
                      <a:lnTo>
                        <a:pt x="163" y="234"/>
                      </a:lnTo>
                      <a:cubicBezTo>
                        <a:pt x="170" y="241"/>
                        <a:pt x="184" y="248"/>
                        <a:pt x="191" y="248"/>
                      </a:cubicBezTo>
                      <a:cubicBezTo>
                        <a:pt x="197" y="248"/>
                        <a:pt x="204" y="241"/>
                        <a:pt x="211" y="241"/>
                      </a:cubicBezTo>
                      <a:cubicBezTo>
                        <a:pt x="225" y="228"/>
                        <a:pt x="225" y="207"/>
                        <a:pt x="211" y="194"/>
                      </a:cubicBezTo>
                      <a:lnTo>
                        <a:pt x="68" y="10"/>
                      </a:lnTo>
                      <a:cubicBezTo>
                        <a:pt x="61" y="3"/>
                        <a:pt x="53" y="0"/>
                        <a:pt x="4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31"/>
                <p:cNvSpPr/>
                <p:nvPr/>
              </p:nvSpPr>
              <p:spPr>
                <a:xfrm>
                  <a:off x="5335651" y="4505848"/>
                  <a:ext cx="17788" cy="1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42" extrusionOk="0">
                      <a:moveTo>
                        <a:pt x="41" y="1"/>
                      </a:moveTo>
                      <a:cubicBezTo>
                        <a:pt x="19" y="1"/>
                        <a:pt x="0" y="26"/>
                        <a:pt x="15" y="51"/>
                      </a:cubicBezTo>
                      <a:lnTo>
                        <a:pt x="165" y="235"/>
                      </a:lnTo>
                      <a:cubicBezTo>
                        <a:pt x="165" y="242"/>
                        <a:pt x="179" y="242"/>
                        <a:pt x="185" y="242"/>
                      </a:cubicBezTo>
                      <a:cubicBezTo>
                        <a:pt x="192" y="242"/>
                        <a:pt x="206" y="242"/>
                        <a:pt x="213" y="235"/>
                      </a:cubicBezTo>
                      <a:cubicBezTo>
                        <a:pt x="219" y="228"/>
                        <a:pt x="219" y="208"/>
                        <a:pt x="213" y="194"/>
                      </a:cubicBezTo>
                      <a:lnTo>
                        <a:pt x="63" y="11"/>
                      </a:lnTo>
                      <a:cubicBezTo>
                        <a:pt x="56" y="4"/>
                        <a:pt x="48" y="1"/>
                        <a:pt x="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31"/>
                <p:cNvSpPr/>
                <p:nvPr/>
              </p:nvSpPr>
              <p:spPr>
                <a:xfrm>
                  <a:off x="5319642" y="4514985"/>
                  <a:ext cx="17869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245" extrusionOk="0">
                      <a:moveTo>
                        <a:pt x="43" y="0"/>
                      </a:moveTo>
                      <a:cubicBezTo>
                        <a:pt x="23" y="0"/>
                        <a:pt x="1" y="29"/>
                        <a:pt x="16" y="54"/>
                      </a:cubicBezTo>
                      <a:lnTo>
                        <a:pt x="166" y="231"/>
                      </a:lnTo>
                      <a:cubicBezTo>
                        <a:pt x="172" y="238"/>
                        <a:pt x="179" y="245"/>
                        <a:pt x="186" y="245"/>
                      </a:cubicBezTo>
                      <a:cubicBezTo>
                        <a:pt x="193" y="245"/>
                        <a:pt x="200" y="245"/>
                        <a:pt x="206" y="238"/>
                      </a:cubicBezTo>
                      <a:cubicBezTo>
                        <a:pt x="220" y="231"/>
                        <a:pt x="220" y="211"/>
                        <a:pt x="213" y="197"/>
                      </a:cubicBezTo>
                      <a:lnTo>
                        <a:pt x="64" y="13"/>
                      </a:lnTo>
                      <a:cubicBezTo>
                        <a:pt x="58" y="4"/>
                        <a:pt x="51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48;p31"/>
                <p:cNvSpPr/>
                <p:nvPr/>
              </p:nvSpPr>
              <p:spPr>
                <a:xfrm>
                  <a:off x="5198764" y="4557838"/>
                  <a:ext cx="282265" cy="556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1" h="688" extrusionOk="0">
                      <a:moveTo>
                        <a:pt x="116" y="0"/>
                      </a:moveTo>
                      <a:cubicBezTo>
                        <a:pt x="109" y="14"/>
                        <a:pt x="103" y="28"/>
                        <a:pt x="96" y="41"/>
                      </a:cubicBezTo>
                      <a:cubicBezTo>
                        <a:pt x="1" y="320"/>
                        <a:pt x="218" y="463"/>
                        <a:pt x="722" y="613"/>
                      </a:cubicBezTo>
                      <a:cubicBezTo>
                        <a:pt x="908" y="668"/>
                        <a:pt x="1096" y="687"/>
                        <a:pt x="1271" y="687"/>
                      </a:cubicBezTo>
                      <a:cubicBezTo>
                        <a:pt x="1570" y="687"/>
                        <a:pt x="1833" y="632"/>
                        <a:pt x="1987" y="606"/>
                      </a:cubicBezTo>
                      <a:cubicBezTo>
                        <a:pt x="2043" y="596"/>
                        <a:pt x="2132" y="593"/>
                        <a:pt x="2237" y="593"/>
                      </a:cubicBezTo>
                      <a:cubicBezTo>
                        <a:pt x="2487" y="593"/>
                        <a:pt x="2829" y="612"/>
                        <a:pt x="3046" y="612"/>
                      </a:cubicBezTo>
                      <a:cubicBezTo>
                        <a:pt x="3138" y="612"/>
                        <a:pt x="3208" y="608"/>
                        <a:pt x="3239" y="599"/>
                      </a:cubicBezTo>
                      <a:cubicBezTo>
                        <a:pt x="3389" y="551"/>
                        <a:pt x="3491" y="415"/>
                        <a:pt x="3491" y="259"/>
                      </a:cubicBezTo>
                      <a:lnTo>
                        <a:pt x="3491" y="259"/>
                      </a:lnTo>
                      <a:cubicBezTo>
                        <a:pt x="3341" y="306"/>
                        <a:pt x="3191" y="347"/>
                        <a:pt x="3035" y="368"/>
                      </a:cubicBezTo>
                      <a:cubicBezTo>
                        <a:pt x="3008" y="370"/>
                        <a:pt x="2975" y="372"/>
                        <a:pt x="2939" y="372"/>
                      </a:cubicBezTo>
                      <a:cubicBezTo>
                        <a:pt x="2751" y="372"/>
                        <a:pt x="2455" y="341"/>
                        <a:pt x="2172" y="341"/>
                      </a:cubicBezTo>
                      <a:cubicBezTo>
                        <a:pt x="2102" y="341"/>
                        <a:pt x="2033" y="343"/>
                        <a:pt x="1967" y="347"/>
                      </a:cubicBezTo>
                      <a:cubicBezTo>
                        <a:pt x="1743" y="363"/>
                        <a:pt x="1466" y="385"/>
                        <a:pt x="1217" y="385"/>
                      </a:cubicBezTo>
                      <a:cubicBezTo>
                        <a:pt x="1027" y="385"/>
                        <a:pt x="852" y="372"/>
                        <a:pt x="729" y="334"/>
                      </a:cubicBezTo>
                      <a:cubicBezTo>
                        <a:pt x="511" y="252"/>
                        <a:pt x="300" y="136"/>
                        <a:pt x="1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49;p31"/>
                <p:cNvSpPr/>
                <p:nvPr/>
              </p:nvSpPr>
              <p:spPr>
                <a:xfrm>
                  <a:off x="5677910" y="4396128"/>
                  <a:ext cx="91932" cy="1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" h="1661" extrusionOk="0">
                      <a:moveTo>
                        <a:pt x="1062" y="0"/>
                      </a:moveTo>
                      <a:lnTo>
                        <a:pt x="0" y="463"/>
                      </a:lnTo>
                      <a:lnTo>
                        <a:pt x="89" y="1660"/>
                      </a:lnTo>
                      <a:lnTo>
                        <a:pt x="1137" y="1320"/>
                      </a:lnTo>
                      <a:lnTo>
                        <a:pt x="1062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50;p31"/>
                <p:cNvSpPr/>
                <p:nvPr/>
              </p:nvSpPr>
              <p:spPr>
                <a:xfrm>
                  <a:off x="5312122" y="3525320"/>
                  <a:ext cx="505586" cy="93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3" h="11567" extrusionOk="0">
                      <a:moveTo>
                        <a:pt x="75" y="0"/>
                      </a:moveTo>
                      <a:cubicBezTo>
                        <a:pt x="75" y="0"/>
                        <a:pt x="0" y="11171"/>
                        <a:pt x="82" y="11342"/>
                      </a:cubicBezTo>
                      <a:cubicBezTo>
                        <a:pt x="123" y="11430"/>
                        <a:pt x="980" y="11546"/>
                        <a:pt x="1626" y="11559"/>
                      </a:cubicBezTo>
                      <a:cubicBezTo>
                        <a:pt x="1671" y="11560"/>
                        <a:pt x="1715" y="11561"/>
                        <a:pt x="1757" y="11561"/>
                      </a:cubicBezTo>
                      <a:cubicBezTo>
                        <a:pt x="2283" y="11561"/>
                        <a:pt x="2631" y="11487"/>
                        <a:pt x="2687" y="11430"/>
                      </a:cubicBezTo>
                      <a:cubicBezTo>
                        <a:pt x="2824" y="11308"/>
                        <a:pt x="2939" y="4599"/>
                        <a:pt x="2939" y="4599"/>
                      </a:cubicBezTo>
                      <a:cubicBezTo>
                        <a:pt x="2939" y="4599"/>
                        <a:pt x="3606" y="11246"/>
                        <a:pt x="3667" y="11389"/>
                      </a:cubicBezTo>
                      <a:cubicBezTo>
                        <a:pt x="3694" y="11442"/>
                        <a:pt x="3992" y="11566"/>
                        <a:pt x="4460" y="11566"/>
                      </a:cubicBezTo>
                      <a:cubicBezTo>
                        <a:pt x="4472" y="11566"/>
                        <a:pt x="4485" y="11566"/>
                        <a:pt x="4497" y="11566"/>
                      </a:cubicBezTo>
                      <a:cubicBezTo>
                        <a:pt x="5178" y="11559"/>
                        <a:pt x="6116" y="11396"/>
                        <a:pt x="6164" y="11328"/>
                      </a:cubicBezTo>
                      <a:cubicBezTo>
                        <a:pt x="6253" y="11212"/>
                        <a:pt x="6157" y="61"/>
                        <a:pt x="6157" y="61"/>
                      </a:cubicBez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51;p31"/>
                <p:cNvSpPr/>
                <p:nvPr/>
              </p:nvSpPr>
              <p:spPr>
                <a:xfrm>
                  <a:off x="5512885" y="3526937"/>
                  <a:ext cx="44066" cy="163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" h="2022" extrusionOk="0">
                      <a:moveTo>
                        <a:pt x="409" y="89"/>
                      </a:moveTo>
                      <a:cubicBezTo>
                        <a:pt x="422" y="341"/>
                        <a:pt x="463" y="1450"/>
                        <a:pt x="409" y="1701"/>
                      </a:cubicBezTo>
                      <a:cubicBezTo>
                        <a:pt x="375" y="1892"/>
                        <a:pt x="273" y="1933"/>
                        <a:pt x="225" y="1939"/>
                      </a:cubicBezTo>
                      <a:lnTo>
                        <a:pt x="82" y="177"/>
                      </a:lnTo>
                      <a:lnTo>
                        <a:pt x="409" y="89"/>
                      </a:lnTo>
                      <a:close/>
                      <a:moveTo>
                        <a:pt x="443" y="0"/>
                      </a:moveTo>
                      <a:lnTo>
                        <a:pt x="28" y="109"/>
                      </a:lnTo>
                      <a:cubicBezTo>
                        <a:pt x="14" y="116"/>
                        <a:pt x="0" y="130"/>
                        <a:pt x="0" y="150"/>
                      </a:cubicBezTo>
                      <a:lnTo>
                        <a:pt x="150" y="1987"/>
                      </a:lnTo>
                      <a:cubicBezTo>
                        <a:pt x="150" y="2001"/>
                        <a:pt x="164" y="2021"/>
                        <a:pt x="184" y="2021"/>
                      </a:cubicBezTo>
                      <a:lnTo>
                        <a:pt x="204" y="2021"/>
                      </a:lnTo>
                      <a:cubicBezTo>
                        <a:pt x="252" y="2021"/>
                        <a:pt x="429" y="2001"/>
                        <a:pt x="490" y="1715"/>
                      </a:cubicBezTo>
                      <a:cubicBezTo>
                        <a:pt x="545" y="1416"/>
                        <a:pt x="490" y="96"/>
                        <a:pt x="490" y="41"/>
                      </a:cubicBezTo>
                      <a:cubicBezTo>
                        <a:pt x="490" y="28"/>
                        <a:pt x="483" y="14"/>
                        <a:pt x="477" y="7"/>
                      </a:cubicBezTo>
                      <a:cubicBezTo>
                        <a:pt x="463" y="0"/>
                        <a:pt x="456" y="0"/>
                        <a:pt x="4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31"/>
                <p:cNvSpPr/>
                <p:nvPr/>
              </p:nvSpPr>
              <p:spPr>
                <a:xfrm>
                  <a:off x="5524448" y="3683715"/>
                  <a:ext cx="28704" cy="21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2688" extrusionOk="0">
                      <a:moveTo>
                        <a:pt x="41" y="0"/>
                      </a:moveTo>
                      <a:cubicBezTo>
                        <a:pt x="21" y="7"/>
                        <a:pt x="0" y="28"/>
                        <a:pt x="7" y="48"/>
                      </a:cubicBezTo>
                      <a:cubicBezTo>
                        <a:pt x="27" y="266"/>
                        <a:pt x="41" y="477"/>
                        <a:pt x="61" y="688"/>
                      </a:cubicBezTo>
                      <a:cubicBezTo>
                        <a:pt x="82" y="939"/>
                        <a:pt x="109" y="1184"/>
                        <a:pt x="130" y="1456"/>
                      </a:cubicBezTo>
                      <a:cubicBezTo>
                        <a:pt x="170" y="1837"/>
                        <a:pt x="272" y="2640"/>
                        <a:pt x="272" y="2647"/>
                      </a:cubicBezTo>
                      <a:cubicBezTo>
                        <a:pt x="279" y="2667"/>
                        <a:pt x="293" y="2681"/>
                        <a:pt x="313" y="2681"/>
                      </a:cubicBezTo>
                      <a:lnTo>
                        <a:pt x="320" y="2688"/>
                      </a:lnTo>
                      <a:cubicBezTo>
                        <a:pt x="340" y="2681"/>
                        <a:pt x="354" y="2661"/>
                        <a:pt x="354" y="2640"/>
                      </a:cubicBezTo>
                      <a:cubicBezTo>
                        <a:pt x="354" y="2633"/>
                        <a:pt x="245" y="1831"/>
                        <a:pt x="211" y="1450"/>
                      </a:cubicBezTo>
                      <a:cubicBezTo>
                        <a:pt x="184" y="1171"/>
                        <a:pt x="164" y="926"/>
                        <a:pt x="143" y="688"/>
                      </a:cubicBezTo>
                      <a:cubicBezTo>
                        <a:pt x="123" y="470"/>
                        <a:pt x="102" y="266"/>
                        <a:pt x="82" y="41"/>
                      </a:cubicBezTo>
                      <a:cubicBezTo>
                        <a:pt x="82" y="14"/>
                        <a:pt x="61" y="0"/>
                        <a:pt x="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31"/>
                <p:cNvSpPr/>
                <p:nvPr/>
              </p:nvSpPr>
              <p:spPr>
                <a:xfrm>
                  <a:off x="5667965" y="4483775"/>
                  <a:ext cx="207474" cy="130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6" h="1611" extrusionOk="0">
                      <a:moveTo>
                        <a:pt x="1009" y="1"/>
                      </a:moveTo>
                      <a:cubicBezTo>
                        <a:pt x="957" y="1"/>
                        <a:pt x="901" y="5"/>
                        <a:pt x="838" y="5"/>
                      </a:cubicBezTo>
                      <a:cubicBezTo>
                        <a:pt x="681" y="5"/>
                        <a:pt x="525" y="73"/>
                        <a:pt x="423" y="188"/>
                      </a:cubicBezTo>
                      <a:cubicBezTo>
                        <a:pt x="280" y="331"/>
                        <a:pt x="123" y="494"/>
                        <a:pt x="123" y="576"/>
                      </a:cubicBezTo>
                      <a:cubicBezTo>
                        <a:pt x="123" y="773"/>
                        <a:pt x="103" y="971"/>
                        <a:pt x="55" y="1154"/>
                      </a:cubicBezTo>
                      <a:cubicBezTo>
                        <a:pt x="35" y="1263"/>
                        <a:pt x="8" y="1338"/>
                        <a:pt x="8" y="1372"/>
                      </a:cubicBezTo>
                      <a:cubicBezTo>
                        <a:pt x="1" y="1440"/>
                        <a:pt x="49" y="1495"/>
                        <a:pt x="110" y="1501"/>
                      </a:cubicBezTo>
                      <a:cubicBezTo>
                        <a:pt x="205" y="1522"/>
                        <a:pt x="600" y="1529"/>
                        <a:pt x="777" y="1542"/>
                      </a:cubicBezTo>
                      <a:cubicBezTo>
                        <a:pt x="953" y="1549"/>
                        <a:pt x="987" y="1603"/>
                        <a:pt x="1219" y="1610"/>
                      </a:cubicBezTo>
                      <a:cubicBezTo>
                        <a:pt x="1443" y="1610"/>
                        <a:pt x="2341" y="1576"/>
                        <a:pt x="2457" y="1474"/>
                      </a:cubicBezTo>
                      <a:cubicBezTo>
                        <a:pt x="2566" y="1372"/>
                        <a:pt x="2511" y="1161"/>
                        <a:pt x="2477" y="1039"/>
                      </a:cubicBezTo>
                      <a:cubicBezTo>
                        <a:pt x="2443" y="910"/>
                        <a:pt x="2335" y="807"/>
                        <a:pt x="2199" y="794"/>
                      </a:cubicBezTo>
                      <a:cubicBezTo>
                        <a:pt x="2028" y="746"/>
                        <a:pt x="1865" y="665"/>
                        <a:pt x="1722" y="563"/>
                      </a:cubicBezTo>
                      <a:cubicBezTo>
                        <a:pt x="1607" y="488"/>
                        <a:pt x="1471" y="256"/>
                        <a:pt x="1300" y="107"/>
                      </a:cubicBezTo>
                      <a:cubicBezTo>
                        <a:pt x="1201" y="16"/>
                        <a:pt x="1113" y="1"/>
                        <a:pt x="100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31"/>
                <p:cNvSpPr/>
                <p:nvPr/>
              </p:nvSpPr>
              <p:spPr>
                <a:xfrm>
                  <a:off x="5725211" y="4505525"/>
                  <a:ext cx="58377" cy="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" h="63" extrusionOk="0">
                      <a:moveTo>
                        <a:pt x="41" y="1"/>
                      </a:moveTo>
                      <a:cubicBezTo>
                        <a:pt x="1" y="1"/>
                        <a:pt x="1" y="62"/>
                        <a:pt x="41" y="62"/>
                      </a:cubicBezTo>
                      <a:lnTo>
                        <a:pt x="688" y="62"/>
                      </a:lnTo>
                      <a:cubicBezTo>
                        <a:pt x="722" y="62"/>
                        <a:pt x="722" y="1"/>
                        <a:pt x="68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31"/>
                <p:cNvSpPr/>
                <p:nvPr/>
              </p:nvSpPr>
              <p:spPr>
                <a:xfrm>
                  <a:off x="5736773" y="4519836"/>
                  <a:ext cx="58943" cy="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" h="63" extrusionOk="0">
                      <a:moveTo>
                        <a:pt x="41" y="1"/>
                      </a:moveTo>
                      <a:cubicBezTo>
                        <a:pt x="0" y="1"/>
                        <a:pt x="0" y="62"/>
                        <a:pt x="41" y="62"/>
                      </a:cubicBezTo>
                      <a:lnTo>
                        <a:pt x="688" y="62"/>
                      </a:lnTo>
                      <a:cubicBezTo>
                        <a:pt x="728" y="62"/>
                        <a:pt x="728" y="1"/>
                        <a:pt x="68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56;p31"/>
                <p:cNvSpPr/>
                <p:nvPr/>
              </p:nvSpPr>
              <p:spPr>
                <a:xfrm>
                  <a:off x="5748335" y="4534148"/>
                  <a:ext cx="58943" cy="5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" h="62" extrusionOk="0">
                      <a:moveTo>
                        <a:pt x="41" y="1"/>
                      </a:moveTo>
                      <a:cubicBezTo>
                        <a:pt x="0" y="1"/>
                        <a:pt x="0" y="62"/>
                        <a:pt x="41" y="62"/>
                      </a:cubicBezTo>
                      <a:lnTo>
                        <a:pt x="687" y="62"/>
                      </a:lnTo>
                      <a:cubicBezTo>
                        <a:pt x="728" y="62"/>
                        <a:pt x="728" y="1"/>
                        <a:pt x="68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31"/>
                <p:cNvSpPr/>
                <p:nvPr/>
              </p:nvSpPr>
              <p:spPr>
                <a:xfrm>
                  <a:off x="5667480" y="4578941"/>
                  <a:ext cx="205210" cy="35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8" h="435" extrusionOk="0">
                      <a:moveTo>
                        <a:pt x="384" y="1"/>
                      </a:moveTo>
                      <a:cubicBezTo>
                        <a:pt x="297" y="1"/>
                        <a:pt x="210" y="2"/>
                        <a:pt x="123" y="5"/>
                      </a:cubicBezTo>
                      <a:lnTo>
                        <a:pt x="55" y="32"/>
                      </a:lnTo>
                      <a:cubicBezTo>
                        <a:pt x="34" y="86"/>
                        <a:pt x="21" y="141"/>
                        <a:pt x="14" y="202"/>
                      </a:cubicBezTo>
                      <a:cubicBezTo>
                        <a:pt x="0" y="263"/>
                        <a:pt x="48" y="324"/>
                        <a:pt x="116" y="324"/>
                      </a:cubicBezTo>
                      <a:cubicBezTo>
                        <a:pt x="211" y="345"/>
                        <a:pt x="606" y="358"/>
                        <a:pt x="783" y="372"/>
                      </a:cubicBezTo>
                      <a:cubicBezTo>
                        <a:pt x="959" y="379"/>
                        <a:pt x="993" y="433"/>
                        <a:pt x="1225" y="433"/>
                      </a:cubicBezTo>
                      <a:cubicBezTo>
                        <a:pt x="1243" y="434"/>
                        <a:pt x="1266" y="434"/>
                        <a:pt x="1292" y="434"/>
                      </a:cubicBezTo>
                      <a:cubicBezTo>
                        <a:pt x="1590" y="434"/>
                        <a:pt x="2356" y="398"/>
                        <a:pt x="2456" y="304"/>
                      </a:cubicBezTo>
                      <a:cubicBezTo>
                        <a:pt x="2538" y="229"/>
                        <a:pt x="2538" y="114"/>
                        <a:pt x="2517" y="5"/>
                      </a:cubicBezTo>
                      <a:lnTo>
                        <a:pt x="2517" y="5"/>
                      </a:lnTo>
                      <a:cubicBezTo>
                        <a:pt x="2361" y="45"/>
                        <a:pt x="2205" y="79"/>
                        <a:pt x="2048" y="100"/>
                      </a:cubicBezTo>
                      <a:cubicBezTo>
                        <a:pt x="2031" y="101"/>
                        <a:pt x="2010" y="102"/>
                        <a:pt x="1985" y="102"/>
                      </a:cubicBezTo>
                      <a:cubicBezTo>
                        <a:pt x="1729" y="102"/>
                        <a:pt x="1091" y="43"/>
                        <a:pt x="837" y="18"/>
                      </a:cubicBezTo>
                      <a:cubicBezTo>
                        <a:pt x="686" y="5"/>
                        <a:pt x="5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31"/>
                <p:cNvSpPr/>
                <p:nvPr/>
              </p:nvSpPr>
              <p:spPr>
                <a:xfrm>
                  <a:off x="5976023" y="3429022"/>
                  <a:ext cx="179983" cy="190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6" h="2350" extrusionOk="0">
                      <a:moveTo>
                        <a:pt x="661" y="0"/>
                      </a:moveTo>
                      <a:lnTo>
                        <a:pt x="1" y="279"/>
                      </a:lnTo>
                      <a:cubicBezTo>
                        <a:pt x="1" y="279"/>
                        <a:pt x="260" y="681"/>
                        <a:pt x="246" y="885"/>
                      </a:cubicBezTo>
                      <a:cubicBezTo>
                        <a:pt x="239" y="1089"/>
                        <a:pt x="178" y="1341"/>
                        <a:pt x="205" y="1443"/>
                      </a:cubicBezTo>
                      <a:cubicBezTo>
                        <a:pt x="225" y="1552"/>
                        <a:pt x="266" y="1572"/>
                        <a:pt x="287" y="1701"/>
                      </a:cubicBezTo>
                      <a:cubicBezTo>
                        <a:pt x="314" y="1824"/>
                        <a:pt x="328" y="1946"/>
                        <a:pt x="409" y="1953"/>
                      </a:cubicBezTo>
                      <a:cubicBezTo>
                        <a:pt x="491" y="1953"/>
                        <a:pt x="559" y="1878"/>
                        <a:pt x="545" y="1797"/>
                      </a:cubicBezTo>
                      <a:cubicBezTo>
                        <a:pt x="525" y="1722"/>
                        <a:pt x="484" y="1586"/>
                        <a:pt x="525" y="1572"/>
                      </a:cubicBezTo>
                      <a:cubicBezTo>
                        <a:pt x="534" y="1572"/>
                        <a:pt x="543" y="1571"/>
                        <a:pt x="553" y="1571"/>
                      </a:cubicBezTo>
                      <a:cubicBezTo>
                        <a:pt x="673" y="1571"/>
                        <a:pt x="791" y="1612"/>
                        <a:pt x="892" y="1688"/>
                      </a:cubicBezTo>
                      <a:cubicBezTo>
                        <a:pt x="987" y="1783"/>
                        <a:pt x="1226" y="2089"/>
                        <a:pt x="1287" y="2164"/>
                      </a:cubicBezTo>
                      <a:cubicBezTo>
                        <a:pt x="1343" y="2239"/>
                        <a:pt x="1429" y="2350"/>
                        <a:pt x="1501" y="2350"/>
                      </a:cubicBezTo>
                      <a:cubicBezTo>
                        <a:pt x="1507" y="2350"/>
                        <a:pt x="1513" y="2349"/>
                        <a:pt x="1518" y="2348"/>
                      </a:cubicBezTo>
                      <a:cubicBezTo>
                        <a:pt x="1586" y="2327"/>
                        <a:pt x="1586" y="2273"/>
                        <a:pt x="1545" y="2218"/>
                      </a:cubicBezTo>
                      <a:cubicBezTo>
                        <a:pt x="1511" y="2164"/>
                        <a:pt x="1226" y="1803"/>
                        <a:pt x="1226" y="1763"/>
                      </a:cubicBezTo>
                      <a:cubicBezTo>
                        <a:pt x="1226" y="1741"/>
                        <a:pt x="1237" y="1728"/>
                        <a:pt x="1251" y="1728"/>
                      </a:cubicBezTo>
                      <a:cubicBezTo>
                        <a:pt x="1260" y="1728"/>
                        <a:pt x="1270" y="1732"/>
                        <a:pt x="1280" y="1742"/>
                      </a:cubicBezTo>
                      <a:cubicBezTo>
                        <a:pt x="1307" y="1769"/>
                        <a:pt x="1471" y="1973"/>
                        <a:pt x="1566" y="2055"/>
                      </a:cubicBezTo>
                      <a:cubicBezTo>
                        <a:pt x="1654" y="2137"/>
                        <a:pt x="1819" y="2255"/>
                        <a:pt x="1902" y="2255"/>
                      </a:cubicBezTo>
                      <a:cubicBezTo>
                        <a:pt x="1908" y="2255"/>
                        <a:pt x="1914" y="2254"/>
                        <a:pt x="1920" y="2252"/>
                      </a:cubicBezTo>
                      <a:cubicBezTo>
                        <a:pt x="2001" y="2232"/>
                        <a:pt x="1947" y="2171"/>
                        <a:pt x="1913" y="2130"/>
                      </a:cubicBezTo>
                      <a:lnTo>
                        <a:pt x="1593" y="1790"/>
                      </a:lnTo>
                      <a:lnTo>
                        <a:pt x="1593" y="1790"/>
                      </a:lnTo>
                      <a:cubicBezTo>
                        <a:pt x="1593" y="1790"/>
                        <a:pt x="1899" y="2001"/>
                        <a:pt x="1960" y="2028"/>
                      </a:cubicBezTo>
                      <a:cubicBezTo>
                        <a:pt x="2000" y="2048"/>
                        <a:pt x="2050" y="2067"/>
                        <a:pt x="2091" y="2067"/>
                      </a:cubicBezTo>
                      <a:cubicBezTo>
                        <a:pt x="2121" y="2067"/>
                        <a:pt x="2146" y="2057"/>
                        <a:pt x="2158" y="2028"/>
                      </a:cubicBezTo>
                      <a:cubicBezTo>
                        <a:pt x="2178" y="1967"/>
                        <a:pt x="2022" y="1871"/>
                        <a:pt x="1920" y="1783"/>
                      </a:cubicBezTo>
                      <a:cubicBezTo>
                        <a:pt x="1845" y="1708"/>
                        <a:pt x="1593" y="1463"/>
                        <a:pt x="1593" y="1463"/>
                      </a:cubicBezTo>
                      <a:lnTo>
                        <a:pt x="1593" y="1463"/>
                      </a:lnTo>
                      <a:cubicBezTo>
                        <a:pt x="1593" y="1463"/>
                        <a:pt x="1729" y="1531"/>
                        <a:pt x="1811" y="1579"/>
                      </a:cubicBezTo>
                      <a:cubicBezTo>
                        <a:pt x="1887" y="1623"/>
                        <a:pt x="2041" y="1709"/>
                        <a:pt x="2110" y="1709"/>
                      </a:cubicBezTo>
                      <a:cubicBezTo>
                        <a:pt x="2115" y="1709"/>
                        <a:pt x="2120" y="1709"/>
                        <a:pt x="2124" y="1708"/>
                      </a:cubicBezTo>
                      <a:cubicBezTo>
                        <a:pt x="2192" y="1695"/>
                        <a:pt x="2226" y="1647"/>
                        <a:pt x="2171" y="1626"/>
                      </a:cubicBezTo>
                      <a:cubicBezTo>
                        <a:pt x="2117" y="1599"/>
                        <a:pt x="1749" y="1293"/>
                        <a:pt x="1688" y="1245"/>
                      </a:cubicBezTo>
                      <a:cubicBezTo>
                        <a:pt x="1627" y="1198"/>
                        <a:pt x="1164" y="830"/>
                        <a:pt x="1110" y="796"/>
                      </a:cubicBezTo>
                      <a:cubicBezTo>
                        <a:pt x="1028" y="762"/>
                        <a:pt x="953" y="694"/>
                        <a:pt x="906" y="620"/>
                      </a:cubicBezTo>
                      <a:cubicBezTo>
                        <a:pt x="811" y="415"/>
                        <a:pt x="729" y="211"/>
                        <a:pt x="661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" name="Google Shape;359;p31"/>
                <p:cNvSpPr/>
                <p:nvPr/>
              </p:nvSpPr>
              <p:spPr>
                <a:xfrm>
                  <a:off x="6090999" y="3560653"/>
                  <a:ext cx="16656" cy="1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183" extrusionOk="0">
                      <a:moveTo>
                        <a:pt x="25" y="0"/>
                      </a:moveTo>
                      <a:cubicBezTo>
                        <a:pt x="18" y="0"/>
                        <a:pt x="11" y="2"/>
                        <a:pt x="8" y="5"/>
                      </a:cubicBezTo>
                      <a:cubicBezTo>
                        <a:pt x="1" y="12"/>
                        <a:pt x="1" y="33"/>
                        <a:pt x="8" y="39"/>
                      </a:cubicBezTo>
                      <a:lnTo>
                        <a:pt x="157" y="175"/>
                      </a:lnTo>
                      <a:cubicBezTo>
                        <a:pt x="164" y="182"/>
                        <a:pt x="171" y="182"/>
                        <a:pt x="178" y="182"/>
                      </a:cubicBezTo>
                      <a:cubicBezTo>
                        <a:pt x="185" y="182"/>
                        <a:pt x="191" y="182"/>
                        <a:pt x="191" y="175"/>
                      </a:cubicBezTo>
                      <a:cubicBezTo>
                        <a:pt x="205" y="169"/>
                        <a:pt x="205" y="155"/>
                        <a:pt x="191" y="141"/>
                      </a:cubicBezTo>
                      <a:lnTo>
                        <a:pt x="42" y="5"/>
                      </a:lnTo>
                      <a:cubicBezTo>
                        <a:pt x="38" y="2"/>
                        <a:pt x="32" y="0"/>
                        <a:pt x="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31"/>
                <p:cNvSpPr/>
                <p:nvPr/>
              </p:nvSpPr>
              <p:spPr>
                <a:xfrm>
                  <a:off x="5457338" y="2798595"/>
                  <a:ext cx="189848" cy="159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8" h="1974" extrusionOk="0">
                      <a:moveTo>
                        <a:pt x="415" y="1"/>
                      </a:moveTo>
                      <a:lnTo>
                        <a:pt x="0" y="103"/>
                      </a:lnTo>
                      <a:lnTo>
                        <a:pt x="579" y="1974"/>
                      </a:lnTo>
                      <a:lnTo>
                        <a:pt x="2347" y="150"/>
                      </a:lnTo>
                      <a:lnTo>
                        <a:pt x="1919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31"/>
                <p:cNvSpPr/>
                <p:nvPr/>
              </p:nvSpPr>
              <p:spPr>
                <a:xfrm>
                  <a:off x="5335166" y="2311686"/>
                  <a:ext cx="400556" cy="42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" h="5307" extrusionOk="0">
                      <a:moveTo>
                        <a:pt x="2916" y="1"/>
                      </a:moveTo>
                      <a:cubicBezTo>
                        <a:pt x="2858" y="1"/>
                        <a:pt x="2800" y="3"/>
                        <a:pt x="2743" y="8"/>
                      </a:cubicBezTo>
                      <a:cubicBezTo>
                        <a:pt x="2491" y="35"/>
                        <a:pt x="2307" y="138"/>
                        <a:pt x="2096" y="253"/>
                      </a:cubicBezTo>
                      <a:cubicBezTo>
                        <a:pt x="2062" y="274"/>
                        <a:pt x="2028" y="294"/>
                        <a:pt x="1987" y="308"/>
                      </a:cubicBezTo>
                      <a:cubicBezTo>
                        <a:pt x="1940" y="314"/>
                        <a:pt x="1892" y="321"/>
                        <a:pt x="1845" y="321"/>
                      </a:cubicBezTo>
                      <a:lnTo>
                        <a:pt x="1430" y="321"/>
                      </a:lnTo>
                      <a:cubicBezTo>
                        <a:pt x="1212" y="335"/>
                        <a:pt x="1008" y="423"/>
                        <a:pt x="851" y="566"/>
                      </a:cubicBezTo>
                      <a:cubicBezTo>
                        <a:pt x="736" y="682"/>
                        <a:pt x="688" y="859"/>
                        <a:pt x="566" y="968"/>
                      </a:cubicBezTo>
                      <a:cubicBezTo>
                        <a:pt x="504" y="1029"/>
                        <a:pt x="429" y="1063"/>
                        <a:pt x="368" y="1110"/>
                      </a:cubicBezTo>
                      <a:cubicBezTo>
                        <a:pt x="171" y="1274"/>
                        <a:pt x="89" y="1539"/>
                        <a:pt x="48" y="1777"/>
                      </a:cubicBezTo>
                      <a:cubicBezTo>
                        <a:pt x="1" y="2002"/>
                        <a:pt x="14" y="2226"/>
                        <a:pt x="76" y="2444"/>
                      </a:cubicBezTo>
                      <a:cubicBezTo>
                        <a:pt x="187" y="2753"/>
                        <a:pt x="507" y="3052"/>
                        <a:pt x="840" y="3052"/>
                      </a:cubicBezTo>
                      <a:cubicBezTo>
                        <a:pt x="873" y="3052"/>
                        <a:pt x="907" y="3049"/>
                        <a:pt x="940" y="3043"/>
                      </a:cubicBezTo>
                      <a:cubicBezTo>
                        <a:pt x="967" y="3036"/>
                        <a:pt x="994" y="3029"/>
                        <a:pt x="1021" y="3015"/>
                      </a:cubicBezTo>
                      <a:cubicBezTo>
                        <a:pt x="1185" y="2954"/>
                        <a:pt x="1341" y="2430"/>
                        <a:pt x="1436" y="2294"/>
                      </a:cubicBezTo>
                      <a:cubicBezTo>
                        <a:pt x="1525" y="2158"/>
                        <a:pt x="1532" y="2049"/>
                        <a:pt x="1681" y="1954"/>
                      </a:cubicBezTo>
                      <a:cubicBezTo>
                        <a:pt x="1994" y="1736"/>
                        <a:pt x="2368" y="1627"/>
                        <a:pt x="2722" y="1532"/>
                      </a:cubicBezTo>
                      <a:cubicBezTo>
                        <a:pt x="2894" y="1490"/>
                        <a:pt x="3073" y="1454"/>
                        <a:pt x="3248" y="1454"/>
                      </a:cubicBezTo>
                      <a:cubicBezTo>
                        <a:pt x="3359" y="1454"/>
                        <a:pt x="3468" y="1468"/>
                        <a:pt x="3573" y="1505"/>
                      </a:cubicBezTo>
                      <a:cubicBezTo>
                        <a:pt x="3641" y="1525"/>
                        <a:pt x="3709" y="1566"/>
                        <a:pt x="3750" y="1621"/>
                      </a:cubicBezTo>
                      <a:cubicBezTo>
                        <a:pt x="3790" y="1682"/>
                        <a:pt x="3818" y="1743"/>
                        <a:pt x="3831" y="1811"/>
                      </a:cubicBezTo>
                      <a:cubicBezTo>
                        <a:pt x="3926" y="2179"/>
                        <a:pt x="4029" y="2553"/>
                        <a:pt x="4029" y="2934"/>
                      </a:cubicBezTo>
                      <a:cubicBezTo>
                        <a:pt x="4029" y="3009"/>
                        <a:pt x="4022" y="3083"/>
                        <a:pt x="4008" y="3158"/>
                      </a:cubicBezTo>
                      <a:cubicBezTo>
                        <a:pt x="3933" y="3532"/>
                        <a:pt x="3736" y="3873"/>
                        <a:pt x="3573" y="4206"/>
                      </a:cubicBezTo>
                      <a:cubicBezTo>
                        <a:pt x="3430" y="4512"/>
                        <a:pt x="3198" y="4914"/>
                        <a:pt x="3260" y="5267"/>
                      </a:cubicBezTo>
                      <a:cubicBezTo>
                        <a:pt x="3260" y="5281"/>
                        <a:pt x="3267" y="5295"/>
                        <a:pt x="3280" y="5301"/>
                      </a:cubicBezTo>
                      <a:cubicBezTo>
                        <a:pt x="3284" y="5305"/>
                        <a:pt x="3289" y="5307"/>
                        <a:pt x="3295" y="5307"/>
                      </a:cubicBezTo>
                      <a:cubicBezTo>
                        <a:pt x="3301" y="5307"/>
                        <a:pt x="3307" y="5305"/>
                        <a:pt x="3314" y="5301"/>
                      </a:cubicBezTo>
                      <a:cubicBezTo>
                        <a:pt x="3498" y="5254"/>
                        <a:pt x="3668" y="5179"/>
                        <a:pt x="3824" y="5077"/>
                      </a:cubicBezTo>
                      <a:cubicBezTo>
                        <a:pt x="3865" y="5056"/>
                        <a:pt x="3906" y="5022"/>
                        <a:pt x="3933" y="4988"/>
                      </a:cubicBezTo>
                      <a:cubicBezTo>
                        <a:pt x="3960" y="4954"/>
                        <a:pt x="3981" y="4914"/>
                        <a:pt x="3995" y="4873"/>
                      </a:cubicBezTo>
                      <a:cubicBezTo>
                        <a:pt x="4049" y="4757"/>
                        <a:pt x="4090" y="4635"/>
                        <a:pt x="4103" y="4505"/>
                      </a:cubicBezTo>
                      <a:cubicBezTo>
                        <a:pt x="4103" y="4485"/>
                        <a:pt x="4110" y="4471"/>
                        <a:pt x="4117" y="4451"/>
                      </a:cubicBezTo>
                      <a:cubicBezTo>
                        <a:pt x="4124" y="4444"/>
                        <a:pt x="4137" y="4431"/>
                        <a:pt x="4144" y="4424"/>
                      </a:cubicBezTo>
                      <a:cubicBezTo>
                        <a:pt x="4185" y="4390"/>
                        <a:pt x="4233" y="4356"/>
                        <a:pt x="4273" y="4315"/>
                      </a:cubicBezTo>
                      <a:cubicBezTo>
                        <a:pt x="4416" y="4165"/>
                        <a:pt x="4525" y="3975"/>
                        <a:pt x="4580" y="3777"/>
                      </a:cubicBezTo>
                      <a:cubicBezTo>
                        <a:pt x="4654" y="3539"/>
                        <a:pt x="4722" y="3267"/>
                        <a:pt x="4675" y="3015"/>
                      </a:cubicBezTo>
                      <a:cubicBezTo>
                        <a:pt x="4675" y="3002"/>
                        <a:pt x="4675" y="2981"/>
                        <a:pt x="4675" y="2961"/>
                      </a:cubicBezTo>
                      <a:cubicBezTo>
                        <a:pt x="4682" y="2947"/>
                        <a:pt x="4688" y="2927"/>
                        <a:pt x="4702" y="2913"/>
                      </a:cubicBezTo>
                      <a:cubicBezTo>
                        <a:pt x="4818" y="2716"/>
                        <a:pt x="4899" y="2498"/>
                        <a:pt x="4920" y="2267"/>
                      </a:cubicBezTo>
                      <a:cubicBezTo>
                        <a:pt x="4954" y="2022"/>
                        <a:pt x="4947" y="1777"/>
                        <a:pt x="4899" y="1539"/>
                      </a:cubicBezTo>
                      <a:cubicBezTo>
                        <a:pt x="4865" y="1349"/>
                        <a:pt x="4777" y="1178"/>
                        <a:pt x="4641" y="1042"/>
                      </a:cubicBezTo>
                      <a:cubicBezTo>
                        <a:pt x="4546" y="974"/>
                        <a:pt x="4457" y="893"/>
                        <a:pt x="4369" y="811"/>
                      </a:cubicBezTo>
                      <a:cubicBezTo>
                        <a:pt x="4307" y="736"/>
                        <a:pt x="4273" y="634"/>
                        <a:pt x="4212" y="553"/>
                      </a:cubicBezTo>
                      <a:cubicBezTo>
                        <a:pt x="4035" y="294"/>
                        <a:pt x="3716" y="151"/>
                        <a:pt x="3423" y="69"/>
                      </a:cubicBezTo>
                      <a:cubicBezTo>
                        <a:pt x="3260" y="24"/>
                        <a:pt x="3089" y="1"/>
                        <a:pt x="29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31"/>
                <p:cNvSpPr/>
                <p:nvPr/>
              </p:nvSpPr>
              <p:spPr>
                <a:xfrm>
                  <a:off x="5490893" y="2717740"/>
                  <a:ext cx="121606" cy="80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" h="1001" extrusionOk="0">
                      <a:moveTo>
                        <a:pt x="1463" y="0"/>
                      </a:moveTo>
                      <a:lnTo>
                        <a:pt x="0" y="252"/>
                      </a:lnTo>
                      <a:lnTo>
                        <a:pt x="0" y="1001"/>
                      </a:lnTo>
                      <a:lnTo>
                        <a:pt x="1504" y="1001"/>
                      </a:lnTo>
                      <a:lnTo>
                        <a:pt x="1463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31"/>
                <p:cNvSpPr/>
                <p:nvPr/>
              </p:nvSpPr>
              <p:spPr>
                <a:xfrm>
                  <a:off x="5391279" y="2400950"/>
                  <a:ext cx="296091" cy="372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2" h="4609" extrusionOk="0">
                      <a:moveTo>
                        <a:pt x="1801" y="1"/>
                      </a:moveTo>
                      <a:cubicBezTo>
                        <a:pt x="1419" y="1"/>
                        <a:pt x="1138" y="105"/>
                        <a:pt x="763" y="326"/>
                      </a:cubicBezTo>
                      <a:cubicBezTo>
                        <a:pt x="130" y="707"/>
                        <a:pt x="89" y="1456"/>
                        <a:pt x="62" y="1884"/>
                      </a:cubicBezTo>
                      <a:cubicBezTo>
                        <a:pt x="35" y="2306"/>
                        <a:pt x="1" y="3129"/>
                        <a:pt x="123" y="3592"/>
                      </a:cubicBezTo>
                      <a:cubicBezTo>
                        <a:pt x="246" y="4034"/>
                        <a:pt x="545" y="4531"/>
                        <a:pt x="1178" y="4599"/>
                      </a:cubicBezTo>
                      <a:cubicBezTo>
                        <a:pt x="1240" y="4605"/>
                        <a:pt x="1301" y="4609"/>
                        <a:pt x="1360" y="4609"/>
                      </a:cubicBezTo>
                      <a:cubicBezTo>
                        <a:pt x="1916" y="4609"/>
                        <a:pt x="2370" y="4336"/>
                        <a:pt x="2702" y="4048"/>
                      </a:cubicBezTo>
                      <a:cubicBezTo>
                        <a:pt x="3083" y="3701"/>
                        <a:pt x="3362" y="3259"/>
                        <a:pt x="3518" y="2762"/>
                      </a:cubicBezTo>
                      <a:cubicBezTo>
                        <a:pt x="3661" y="2184"/>
                        <a:pt x="3627" y="1571"/>
                        <a:pt x="3423" y="1013"/>
                      </a:cubicBezTo>
                      <a:cubicBezTo>
                        <a:pt x="3212" y="483"/>
                        <a:pt x="2831" y="122"/>
                        <a:pt x="2212" y="34"/>
                      </a:cubicBezTo>
                      <a:cubicBezTo>
                        <a:pt x="2060" y="12"/>
                        <a:pt x="1925" y="1"/>
                        <a:pt x="1801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31"/>
                <p:cNvSpPr/>
                <p:nvPr/>
              </p:nvSpPr>
              <p:spPr>
                <a:xfrm>
                  <a:off x="5471649" y="2663082"/>
                  <a:ext cx="44066" cy="18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" h="229" extrusionOk="0">
                      <a:moveTo>
                        <a:pt x="513" y="0"/>
                      </a:moveTo>
                      <a:cubicBezTo>
                        <a:pt x="504" y="0"/>
                        <a:pt x="495" y="7"/>
                        <a:pt x="490" y="17"/>
                      </a:cubicBezTo>
                      <a:cubicBezTo>
                        <a:pt x="401" y="150"/>
                        <a:pt x="237" y="173"/>
                        <a:pt x="134" y="173"/>
                      </a:cubicBezTo>
                      <a:cubicBezTo>
                        <a:pt x="79" y="173"/>
                        <a:pt x="41" y="166"/>
                        <a:pt x="41" y="166"/>
                      </a:cubicBezTo>
                      <a:cubicBezTo>
                        <a:pt x="38" y="165"/>
                        <a:pt x="36" y="164"/>
                        <a:pt x="33" y="164"/>
                      </a:cubicBezTo>
                      <a:cubicBezTo>
                        <a:pt x="21" y="164"/>
                        <a:pt x="7" y="175"/>
                        <a:pt x="7" y="187"/>
                      </a:cubicBezTo>
                      <a:cubicBezTo>
                        <a:pt x="0" y="200"/>
                        <a:pt x="14" y="214"/>
                        <a:pt x="27" y="221"/>
                      </a:cubicBezTo>
                      <a:cubicBezTo>
                        <a:pt x="68" y="227"/>
                        <a:pt x="102" y="227"/>
                        <a:pt x="143" y="227"/>
                      </a:cubicBezTo>
                      <a:cubicBezTo>
                        <a:pt x="155" y="228"/>
                        <a:pt x="167" y="229"/>
                        <a:pt x="180" y="229"/>
                      </a:cubicBezTo>
                      <a:cubicBezTo>
                        <a:pt x="323" y="229"/>
                        <a:pt x="456" y="157"/>
                        <a:pt x="538" y="44"/>
                      </a:cubicBezTo>
                      <a:cubicBezTo>
                        <a:pt x="544" y="30"/>
                        <a:pt x="538" y="10"/>
                        <a:pt x="524" y="3"/>
                      </a:cubicBezTo>
                      <a:cubicBezTo>
                        <a:pt x="520" y="1"/>
                        <a:pt x="517" y="0"/>
                        <a:pt x="5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31"/>
                <p:cNvSpPr/>
                <p:nvPr/>
              </p:nvSpPr>
              <p:spPr>
                <a:xfrm>
                  <a:off x="5495825" y="2761563"/>
                  <a:ext cx="59509" cy="14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80" extrusionOk="0">
                      <a:moveTo>
                        <a:pt x="706" y="0"/>
                      </a:moveTo>
                      <a:cubicBezTo>
                        <a:pt x="702" y="0"/>
                        <a:pt x="698" y="1"/>
                        <a:pt x="694" y="3"/>
                      </a:cubicBezTo>
                      <a:cubicBezTo>
                        <a:pt x="499" y="79"/>
                        <a:pt x="291" y="119"/>
                        <a:pt x="83" y="119"/>
                      </a:cubicBezTo>
                      <a:cubicBezTo>
                        <a:pt x="67" y="119"/>
                        <a:pt x="51" y="119"/>
                        <a:pt x="34" y="118"/>
                      </a:cubicBezTo>
                      <a:cubicBezTo>
                        <a:pt x="0" y="125"/>
                        <a:pt x="0" y="173"/>
                        <a:pt x="34" y="180"/>
                      </a:cubicBezTo>
                      <a:lnTo>
                        <a:pt x="75" y="180"/>
                      </a:lnTo>
                      <a:cubicBezTo>
                        <a:pt x="293" y="180"/>
                        <a:pt x="511" y="132"/>
                        <a:pt x="715" y="57"/>
                      </a:cubicBezTo>
                      <a:cubicBezTo>
                        <a:pt x="728" y="50"/>
                        <a:pt x="735" y="30"/>
                        <a:pt x="728" y="16"/>
                      </a:cubicBezTo>
                      <a:cubicBezTo>
                        <a:pt x="728" y="6"/>
                        <a:pt x="717" y="0"/>
                        <a:pt x="70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31"/>
                <p:cNvSpPr/>
                <p:nvPr/>
              </p:nvSpPr>
              <p:spPr>
                <a:xfrm>
                  <a:off x="5517979" y="2523607"/>
                  <a:ext cx="56841" cy="2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" h="297" extrusionOk="0">
                      <a:moveTo>
                        <a:pt x="203" y="1"/>
                      </a:moveTo>
                      <a:cubicBezTo>
                        <a:pt x="82" y="1"/>
                        <a:pt x="1" y="61"/>
                        <a:pt x="12" y="136"/>
                      </a:cubicBezTo>
                      <a:cubicBezTo>
                        <a:pt x="26" y="224"/>
                        <a:pt x="148" y="218"/>
                        <a:pt x="271" y="231"/>
                      </a:cubicBezTo>
                      <a:cubicBezTo>
                        <a:pt x="373" y="245"/>
                        <a:pt x="482" y="265"/>
                        <a:pt x="584" y="292"/>
                      </a:cubicBezTo>
                      <a:cubicBezTo>
                        <a:pt x="594" y="295"/>
                        <a:pt x="603" y="297"/>
                        <a:pt x="612" y="297"/>
                      </a:cubicBezTo>
                      <a:cubicBezTo>
                        <a:pt x="680" y="297"/>
                        <a:pt x="702" y="209"/>
                        <a:pt x="618" y="143"/>
                      </a:cubicBezTo>
                      <a:cubicBezTo>
                        <a:pt x="516" y="61"/>
                        <a:pt x="393" y="20"/>
                        <a:pt x="271" y="7"/>
                      </a:cubicBezTo>
                      <a:cubicBezTo>
                        <a:pt x="247" y="2"/>
                        <a:pt x="224" y="1"/>
                        <a:pt x="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31"/>
                <p:cNvSpPr/>
                <p:nvPr/>
              </p:nvSpPr>
              <p:spPr>
                <a:xfrm>
                  <a:off x="5396778" y="2524658"/>
                  <a:ext cx="46168" cy="23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293" extrusionOk="0">
                      <a:moveTo>
                        <a:pt x="373" y="1"/>
                      </a:moveTo>
                      <a:cubicBezTo>
                        <a:pt x="350" y="1"/>
                        <a:pt x="326" y="3"/>
                        <a:pt x="300" y="7"/>
                      </a:cubicBezTo>
                      <a:cubicBezTo>
                        <a:pt x="198" y="21"/>
                        <a:pt x="103" y="48"/>
                        <a:pt x="14" y="96"/>
                      </a:cubicBezTo>
                      <a:cubicBezTo>
                        <a:pt x="8" y="170"/>
                        <a:pt x="1" y="232"/>
                        <a:pt x="1" y="293"/>
                      </a:cubicBezTo>
                      <a:cubicBezTo>
                        <a:pt x="96" y="266"/>
                        <a:pt x="198" y="239"/>
                        <a:pt x="300" y="225"/>
                      </a:cubicBezTo>
                      <a:cubicBezTo>
                        <a:pt x="429" y="218"/>
                        <a:pt x="538" y="225"/>
                        <a:pt x="559" y="130"/>
                      </a:cubicBezTo>
                      <a:cubicBezTo>
                        <a:pt x="570" y="56"/>
                        <a:pt x="491" y="1"/>
                        <a:pt x="3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31"/>
                <p:cNvSpPr/>
                <p:nvPr/>
              </p:nvSpPr>
              <p:spPr>
                <a:xfrm>
                  <a:off x="5445776" y="2597266"/>
                  <a:ext cx="31453" cy="52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654" extrusionOk="0">
                      <a:moveTo>
                        <a:pt x="354" y="0"/>
                      </a:moveTo>
                      <a:cubicBezTo>
                        <a:pt x="177" y="7"/>
                        <a:pt x="28" y="150"/>
                        <a:pt x="34" y="334"/>
                      </a:cubicBezTo>
                      <a:cubicBezTo>
                        <a:pt x="34" y="415"/>
                        <a:pt x="68" y="497"/>
                        <a:pt x="130" y="558"/>
                      </a:cubicBezTo>
                      <a:cubicBezTo>
                        <a:pt x="191" y="620"/>
                        <a:pt x="272" y="654"/>
                        <a:pt x="361" y="654"/>
                      </a:cubicBezTo>
                      <a:cubicBezTo>
                        <a:pt x="388" y="647"/>
                        <a:pt x="388" y="606"/>
                        <a:pt x="361" y="599"/>
                      </a:cubicBezTo>
                      <a:cubicBezTo>
                        <a:pt x="286" y="599"/>
                        <a:pt x="218" y="572"/>
                        <a:pt x="170" y="524"/>
                      </a:cubicBezTo>
                      <a:cubicBezTo>
                        <a:pt x="0" y="354"/>
                        <a:pt x="116" y="62"/>
                        <a:pt x="354" y="62"/>
                      </a:cubicBezTo>
                      <a:cubicBezTo>
                        <a:pt x="368" y="62"/>
                        <a:pt x="381" y="48"/>
                        <a:pt x="381" y="34"/>
                      </a:cubicBezTo>
                      <a:cubicBezTo>
                        <a:pt x="381" y="14"/>
                        <a:pt x="368" y="0"/>
                        <a:pt x="35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31"/>
                <p:cNvSpPr/>
                <p:nvPr/>
              </p:nvSpPr>
              <p:spPr>
                <a:xfrm>
                  <a:off x="5373734" y="2399252"/>
                  <a:ext cx="314122" cy="21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" h="2669" extrusionOk="0">
                      <a:moveTo>
                        <a:pt x="1991" y="1"/>
                      </a:moveTo>
                      <a:cubicBezTo>
                        <a:pt x="1608" y="1"/>
                        <a:pt x="1323" y="103"/>
                        <a:pt x="946" y="327"/>
                      </a:cubicBezTo>
                      <a:cubicBezTo>
                        <a:pt x="640" y="510"/>
                        <a:pt x="388" y="776"/>
                        <a:pt x="231" y="1096"/>
                      </a:cubicBezTo>
                      <a:cubicBezTo>
                        <a:pt x="197" y="1143"/>
                        <a:pt x="184" y="1198"/>
                        <a:pt x="184" y="1252"/>
                      </a:cubicBezTo>
                      <a:cubicBezTo>
                        <a:pt x="197" y="1327"/>
                        <a:pt x="0" y="1497"/>
                        <a:pt x="75" y="1517"/>
                      </a:cubicBezTo>
                      <a:cubicBezTo>
                        <a:pt x="79" y="1521"/>
                        <a:pt x="111" y="1549"/>
                        <a:pt x="174" y="1549"/>
                      </a:cubicBezTo>
                      <a:cubicBezTo>
                        <a:pt x="222" y="1549"/>
                        <a:pt x="289" y="1533"/>
                        <a:pt x="374" y="1477"/>
                      </a:cubicBezTo>
                      <a:cubicBezTo>
                        <a:pt x="572" y="1347"/>
                        <a:pt x="592" y="1116"/>
                        <a:pt x="687" y="1007"/>
                      </a:cubicBezTo>
                      <a:cubicBezTo>
                        <a:pt x="776" y="898"/>
                        <a:pt x="946" y="885"/>
                        <a:pt x="1075" y="796"/>
                      </a:cubicBezTo>
                      <a:cubicBezTo>
                        <a:pt x="1177" y="701"/>
                        <a:pt x="1252" y="579"/>
                        <a:pt x="1286" y="449"/>
                      </a:cubicBezTo>
                      <a:cubicBezTo>
                        <a:pt x="1422" y="694"/>
                        <a:pt x="1721" y="606"/>
                        <a:pt x="1932" y="749"/>
                      </a:cubicBezTo>
                      <a:cubicBezTo>
                        <a:pt x="2123" y="885"/>
                        <a:pt x="2157" y="1136"/>
                        <a:pt x="2272" y="1279"/>
                      </a:cubicBezTo>
                      <a:cubicBezTo>
                        <a:pt x="2606" y="1694"/>
                        <a:pt x="2926" y="1694"/>
                        <a:pt x="2926" y="1694"/>
                      </a:cubicBezTo>
                      <a:cubicBezTo>
                        <a:pt x="2926" y="1694"/>
                        <a:pt x="2721" y="2320"/>
                        <a:pt x="2837" y="2483"/>
                      </a:cubicBezTo>
                      <a:cubicBezTo>
                        <a:pt x="2874" y="2536"/>
                        <a:pt x="2943" y="2552"/>
                        <a:pt x="3024" y="2552"/>
                      </a:cubicBezTo>
                      <a:cubicBezTo>
                        <a:pt x="3144" y="2552"/>
                        <a:pt x="3291" y="2517"/>
                        <a:pt x="3398" y="2517"/>
                      </a:cubicBezTo>
                      <a:cubicBezTo>
                        <a:pt x="3434" y="2517"/>
                        <a:pt x="3466" y="2521"/>
                        <a:pt x="3490" y="2531"/>
                      </a:cubicBezTo>
                      <a:cubicBezTo>
                        <a:pt x="3531" y="2558"/>
                        <a:pt x="3572" y="2586"/>
                        <a:pt x="3606" y="2620"/>
                      </a:cubicBezTo>
                      <a:cubicBezTo>
                        <a:pt x="3647" y="2649"/>
                        <a:pt x="3699" y="2668"/>
                        <a:pt x="3752" y="2668"/>
                      </a:cubicBezTo>
                      <a:cubicBezTo>
                        <a:pt x="3760" y="2668"/>
                        <a:pt x="3768" y="2668"/>
                        <a:pt x="3776" y="2667"/>
                      </a:cubicBezTo>
                      <a:cubicBezTo>
                        <a:pt x="3885" y="2116"/>
                        <a:pt x="3844" y="1545"/>
                        <a:pt x="3654" y="1014"/>
                      </a:cubicBezTo>
                      <a:cubicBezTo>
                        <a:pt x="3436" y="490"/>
                        <a:pt x="3041" y="123"/>
                        <a:pt x="2415" y="34"/>
                      </a:cubicBezTo>
                      <a:cubicBezTo>
                        <a:pt x="2258" y="12"/>
                        <a:pt x="2119" y="1"/>
                        <a:pt x="199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31"/>
                <p:cNvSpPr/>
                <p:nvPr/>
              </p:nvSpPr>
              <p:spPr>
                <a:xfrm>
                  <a:off x="5615733" y="2567997"/>
                  <a:ext cx="79885" cy="80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998" extrusionOk="0">
                      <a:moveTo>
                        <a:pt x="572" y="1"/>
                      </a:moveTo>
                      <a:cubicBezTo>
                        <a:pt x="402" y="1"/>
                        <a:pt x="222" y="123"/>
                        <a:pt x="123" y="322"/>
                      </a:cubicBezTo>
                      <a:cubicBezTo>
                        <a:pt x="1" y="573"/>
                        <a:pt x="62" y="866"/>
                        <a:pt x="266" y="961"/>
                      </a:cubicBezTo>
                      <a:cubicBezTo>
                        <a:pt x="315" y="986"/>
                        <a:pt x="367" y="997"/>
                        <a:pt x="420" y="997"/>
                      </a:cubicBezTo>
                      <a:cubicBezTo>
                        <a:pt x="589" y="997"/>
                        <a:pt x="765" y="879"/>
                        <a:pt x="858" y="682"/>
                      </a:cubicBezTo>
                      <a:cubicBezTo>
                        <a:pt x="987" y="424"/>
                        <a:pt x="926" y="138"/>
                        <a:pt x="722" y="36"/>
                      </a:cubicBezTo>
                      <a:cubicBezTo>
                        <a:pt x="674" y="12"/>
                        <a:pt x="624" y="1"/>
                        <a:pt x="572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31"/>
                <p:cNvSpPr/>
                <p:nvPr/>
              </p:nvSpPr>
              <p:spPr>
                <a:xfrm>
                  <a:off x="5644356" y="2592091"/>
                  <a:ext cx="32019" cy="35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" h="439" extrusionOk="0">
                      <a:moveTo>
                        <a:pt x="233" y="1"/>
                      </a:moveTo>
                      <a:cubicBezTo>
                        <a:pt x="222" y="1"/>
                        <a:pt x="210" y="7"/>
                        <a:pt x="205" y="17"/>
                      </a:cubicBezTo>
                      <a:cubicBezTo>
                        <a:pt x="198" y="30"/>
                        <a:pt x="205" y="44"/>
                        <a:pt x="218" y="58"/>
                      </a:cubicBezTo>
                      <a:cubicBezTo>
                        <a:pt x="392" y="151"/>
                        <a:pt x="294" y="387"/>
                        <a:pt x="135" y="387"/>
                      </a:cubicBezTo>
                      <a:cubicBezTo>
                        <a:pt x="107" y="387"/>
                        <a:pt x="78" y="380"/>
                        <a:pt x="48" y="364"/>
                      </a:cubicBezTo>
                      <a:cubicBezTo>
                        <a:pt x="42" y="361"/>
                        <a:pt x="36" y="359"/>
                        <a:pt x="29" y="359"/>
                      </a:cubicBezTo>
                      <a:cubicBezTo>
                        <a:pt x="20" y="359"/>
                        <a:pt x="11" y="363"/>
                        <a:pt x="7" y="371"/>
                      </a:cubicBezTo>
                      <a:cubicBezTo>
                        <a:pt x="0" y="384"/>
                        <a:pt x="0" y="405"/>
                        <a:pt x="21" y="411"/>
                      </a:cubicBezTo>
                      <a:cubicBezTo>
                        <a:pt x="55" y="432"/>
                        <a:pt x="89" y="439"/>
                        <a:pt x="130" y="439"/>
                      </a:cubicBezTo>
                      <a:cubicBezTo>
                        <a:pt x="150" y="439"/>
                        <a:pt x="171" y="439"/>
                        <a:pt x="198" y="432"/>
                      </a:cubicBezTo>
                      <a:cubicBezTo>
                        <a:pt x="252" y="418"/>
                        <a:pt x="307" y="377"/>
                        <a:pt x="334" y="323"/>
                      </a:cubicBezTo>
                      <a:cubicBezTo>
                        <a:pt x="395" y="207"/>
                        <a:pt x="354" y="71"/>
                        <a:pt x="245" y="3"/>
                      </a:cubicBezTo>
                      <a:cubicBezTo>
                        <a:pt x="242" y="1"/>
                        <a:pt x="238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31"/>
                <p:cNvSpPr/>
                <p:nvPr/>
              </p:nvSpPr>
              <p:spPr>
                <a:xfrm>
                  <a:off x="5523316" y="2564277"/>
                  <a:ext cx="20456" cy="3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" h="423" extrusionOk="0">
                      <a:moveTo>
                        <a:pt x="130" y="0"/>
                      </a:moveTo>
                      <a:cubicBezTo>
                        <a:pt x="62" y="0"/>
                        <a:pt x="1" y="96"/>
                        <a:pt x="1" y="211"/>
                      </a:cubicBezTo>
                      <a:cubicBezTo>
                        <a:pt x="1" y="327"/>
                        <a:pt x="55" y="422"/>
                        <a:pt x="123" y="422"/>
                      </a:cubicBezTo>
                      <a:cubicBezTo>
                        <a:pt x="198" y="422"/>
                        <a:pt x="252" y="327"/>
                        <a:pt x="252" y="211"/>
                      </a:cubicBezTo>
                      <a:cubicBezTo>
                        <a:pt x="252" y="96"/>
                        <a:pt x="198" y="0"/>
                        <a:pt x="1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31"/>
                <p:cNvSpPr/>
                <p:nvPr/>
              </p:nvSpPr>
              <p:spPr>
                <a:xfrm>
                  <a:off x="5425966" y="2563711"/>
                  <a:ext cx="20941" cy="34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423" extrusionOk="0">
                      <a:moveTo>
                        <a:pt x="136" y="0"/>
                      </a:moveTo>
                      <a:cubicBezTo>
                        <a:pt x="62" y="0"/>
                        <a:pt x="7" y="96"/>
                        <a:pt x="7" y="211"/>
                      </a:cubicBezTo>
                      <a:cubicBezTo>
                        <a:pt x="0" y="327"/>
                        <a:pt x="62" y="422"/>
                        <a:pt x="130" y="422"/>
                      </a:cubicBezTo>
                      <a:cubicBezTo>
                        <a:pt x="198" y="422"/>
                        <a:pt x="259" y="334"/>
                        <a:pt x="259" y="211"/>
                      </a:cubicBezTo>
                      <a:cubicBezTo>
                        <a:pt x="259" y="96"/>
                        <a:pt x="205" y="0"/>
                        <a:pt x="1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31"/>
                <p:cNvSpPr/>
                <p:nvPr/>
              </p:nvSpPr>
              <p:spPr>
                <a:xfrm>
                  <a:off x="5615733" y="2381222"/>
                  <a:ext cx="89183" cy="81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" h="1004" extrusionOk="0">
                      <a:moveTo>
                        <a:pt x="86" y="1"/>
                      </a:moveTo>
                      <a:cubicBezTo>
                        <a:pt x="66" y="1"/>
                        <a:pt x="47" y="2"/>
                        <a:pt x="28" y="5"/>
                      </a:cubicBezTo>
                      <a:cubicBezTo>
                        <a:pt x="14" y="5"/>
                        <a:pt x="1" y="19"/>
                        <a:pt x="7" y="33"/>
                      </a:cubicBezTo>
                      <a:cubicBezTo>
                        <a:pt x="7" y="53"/>
                        <a:pt x="21" y="60"/>
                        <a:pt x="35" y="60"/>
                      </a:cubicBezTo>
                      <a:cubicBezTo>
                        <a:pt x="53" y="57"/>
                        <a:pt x="71" y="55"/>
                        <a:pt x="89" y="55"/>
                      </a:cubicBezTo>
                      <a:cubicBezTo>
                        <a:pt x="224" y="55"/>
                        <a:pt x="370" y="142"/>
                        <a:pt x="484" y="291"/>
                      </a:cubicBezTo>
                      <a:cubicBezTo>
                        <a:pt x="531" y="352"/>
                        <a:pt x="572" y="414"/>
                        <a:pt x="606" y="482"/>
                      </a:cubicBezTo>
                      <a:cubicBezTo>
                        <a:pt x="620" y="516"/>
                        <a:pt x="633" y="543"/>
                        <a:pt x="647" y="577"/>
                      </a:cubicBezTo>
                      <a:cubicBezTo>
                        <a:pt x="674" y="638"/>
                        <a:pt x="701" y="693"/>
                        <a:pt x="735" y="747"/>
                      </a:cubicBezTo>
                      <a:cubicBezTo>
                        <a:pt x="810" y="863"/>
                        <a:pt x="919" y="951"/>
                        <a:pt x="1055" y="999"/>
                      </a:cubicBezTo>
                      <a:lnTo>
                        <a:pt x="1062" y="999"/>
                      </a:lnTo>
                      <a:cubicBezTo>
                        <a:pt x="1068" y="1002"/>
                        <a:pt x="1073" y="1003"/>
                        <a:pt x="1078" y="1003"/>
                      </a:cubicBezTo>
                      <a:cubicBezTo>
                        <a:pt x="1086" y="1003"/>
                        <a:pt x="1092" y="1000"/>
                        <a:pt x="1096" y="992"/>
                      </a:cubicBezTo>
                      <a:cubicBezTo>
                        <a:pt x="1103" y="978"/>
                        <a:pt x="1089" y="965"/>
                        <a:pt x="1076" y="958"/>
                      </a:cubicBezTo>
                      <a:cubicBezTo>
                        <a:pt x="960" y="917"/>
                        <a:pt x="851" y="836"/>
                        <a:pt x="783" y="727"/>
                      </a:cubicBezTo>
                      <a:cubicBezTo>
                        <a:pt x="749" y="672"/>
                        <a:pt x="722" y="618"/>
                        <a:pt x="701" y="557"/>
                      </a:cubicBezTo>
                      <a:cubicBezTo>
                        <a:pt x="688" y="523"/>
                        <a:pt x="674" y="495"/>
                        <a:pt x="654" y="461"/>
                      </a:cubicBezTo>
                      <a:cubicBezTo>
                        <a:pt x="620" y="386"/>
                        <a:pt x="579" y="318"/>
                        <a:pt x="531" y="257"/>
                      </a:cubicBezTo>
                      <a:cubicBezTo>
                        <a:pt x="399" y="94"/>
                        <a:pt x="239" y="1"/>
                        <a:pt x="8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31"/>
                <p:cNvSpPr/>
                <p:nvPr/>
              </p:nvSpPr>
              <p:spPr>
                <a:xfrm>
                  <a:off x="5627861" y="2478167"/>
                  <a:ext cx="52879" cy="33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" h="413" extrusionOk="0">
                      <a:moveTo>
                        <a:pt x="42" y="1"/>
                      </a:moveTo>
                      <a:cubicBezTo>
                        <a:pt x="21" y="1"/>
                        <a:pt x="1" y="25"/>
                        <a:pt x="21" y="45"/>
                      </a:cubicBezTo>
                      <a:cubicBezTo>
                        <a:pt x="177" y="222"/>
                        <a:pt x="381" y="351"/>
                        <a:pt x="613" y="412"/>
                      </a:cubicBezTo>
                      <a:lnTo>
                        <a:pt x="619" y="412"/>
                      </a:lnTo>
                      <a:cubicBezTo>
                        <a:pt x="647" y="412"/>
                        <a:pt x="653" y="364"/>
                        <a:pt x="626" y="358"/>
                      </a:cubicBezTo>
                      <a:cubicBezTo>
                        <a:pt x="409" y="296"/>
                        <a:pt x="211" y="181"/>
                        <a:pt x="62" y="11"/>
                      </a:cubicBezTo>
                      <a:cubicBezTo>
                        <a:pt x="56" y="4"/>
                        <a:pt x="49" y="1"/>
                        <a:pt x="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31"/>
                <p:cNvSpPr/>
                <p:nvPr/>
              </p:nvSpPr>
              <p:spPr>
                <a:xfrm>
                  <a:off x="5414970" y="2365536"/>
                  <a:ext cx="59994" cy="2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" h="370" extrusionOk="0">
                      <a:moveTo>
                        <a:pt x="576" y="1"/>
                      </a:moveTo>
                      <a:cubicBezTo>
                        <a:pt x="345" y="1"/>
                        <a:pt x="126" y="125"/>
                        <a:pt x="7" y="329"/>
                      </a:cubicBezTo>
                      <a:cubicBezTo>
                        <a:pt x="0" y="342"/>
                        <a:pt x="0" y="363"/>
                        <a:pt x="14" y="370"/>
                      </a:cubicBezTo>
                      <a:lnTo>
                        <a:pt x="34" y="370"/>
                      </a:lnTo>
                      <a:cubicBezTo>
                        <a:pt x="41" y="370"/>
                        <a:pt x="48" y="363"/>
                        <a:pt x="55" y="356"/>
                      </a:cubicBezTo>
                      <a:cubicBezTo>
                        <a:pt x="163" y="168"/>
                        <a:pt x="366" y="57"/>
                        <a:pt x="576" y="57"/>
                      </a:cubicBezTo>
                      <a:cubicBezTo>
                        <a:pt x="618" y="57"/>
                        <a:pt x="660" y="61"/>
                        <a:pt x="701" y="70"/>
                      </a:cubicBezTo>
                      <a:cubicBezTo>
                        <a:pt x="715" y="70"/>
                        <a:pt x="735" y="63"/>
                        <a:pt x="735" y="50"/>
                      </a:cubicBezTo>
                      <a:cubicBezTo>
                        <a:pt x="742" y="36"/>
                        <a:pt x="728" y="16"/>
                        <a:pt x="715" y="16"/>
                      </a:cubicBezTo>
                      <a:cubicBezTo>
                        <a:pt x="668" y="6"/>
                        <a:pt x="622" y="1"/>
                        <a:pt x="5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31"/>
                <p:cNvSpPr/>
                <p:nvPr/>
              </p:nvSpPr>
              <p:spPr>
                <a:xfrm>
                  <a:off x="5368883" y="2475741"/>
                  <a:ext cx="31048" cy="37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" h="464" extrusionOk="0">
                      <a:moveTo>
                        <a:pt x="350" y="1"/>
                      </a:moveTo>
                      <a:cubicBezTo>
                        <a:pt x="339" y="1"/>
                        <a:pt x="328" y="7"/>
                        <a:pt x="325" y="20"/>
                      </a:cubicBezTo>
                      <a:cubicBezTo>
                        <a:pt x="278" y="184"/>
                        <a:pt x="169" y="326"/>
                        <a:pt x="26" y="415"/>
                      </a:cubicBezTo>
                      <a:cubicBezTo>
                        <a:pt x="1" y="427"/>
                        <a:pt x="5" y="463"/>
                        <a:pt x="32" y="463"/>
                      </a:cubicBezTo>
                      <a:cubicBezTo>
                        <a:pt x="35" y="463"/>
                        <a:pt x="37" y="463"/>
                        <a:pt x="40" y="463"/>
                      </a:cubicBezTo>
                      <a:lnTo>
                        <a:pt x="53" y="463"/>
                      </a:lnTo>
                      <a:cubicBezTo>
                        <a:pt x="210" y="367"/>
                        <a:pt x="332" y="211"/>
                        <a:pt x="380" y="34"/>
                      </a:cubicBezTo>
                      <a:cubicBezTo>
                        <a:pt x="384" y="14"/>
                        <a:pt x="366" y="1"/>
                        <a:pt x="3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31"/>
                <p:cNvSpPr/>
                <p:nvPr/>
              </p:nvSpPr>
              <p:spPr>
                <a:xfrm>
                  <a:off x="5516200" y="2401597"/>
                  <a:ext cx="36951" cy="18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225" extrusionOk="0">
                      <a:moveTo>
                        <a:pt x="40" y="1"/>
                      </a:moveTo>
                      <a:cubicBezTo>
                        <a:pt x="33" y="1"/>
                        <a:pt x="26" y="2"/>
                        <a:pt x="21" y="5"/>
                      </a:cubicBezTo>
                      <a:cubicBezTo>
                        <a:pt x="7" y="12"/>
                        <a:pt x="0" y="26"/>
                        <a:pt x="7" y="39"/>
                      </a:cubicBezTo>
                      <a:cubicBezTo>
                        <a:pt x="27" y="87"/>
                        <a:pt x="61" y="121"/>
                        <a:pt x="95" y="155"/>
                      </a:cubicBezTo>
                      <a:cubicBezTo>
                        <a:pt x="155" y="203"/>
                        <a:pt x="230" y="224"/>
                        <a:pt x="312" y="224"/>
                      </a:cubicBezTo>
                      <a:cubicBezTo>
                        <a:pt x="324" y="224"/>
                        <a:pt x="335" y="224"/>
                        <a:pt x="347" y="223"/>
                      </a:cubicBezTo>
                      <a:lnTo>
                        <a:pt x="429" y="223"/>
                      </a:lnTo>
                      <a:cubicBezTo>
                        <a:pt x="442" y="223"/>
                        <a:pt x="456" y="209"/>
                        <a:pt x="456" y="196"/>
                      </a:cubicBezTo>
                      <a:cubicBezTo>
                        <a:pt x="456" y="175"/>
                        <a:pt x="442" y="169"/>
                        <a:pt x="429" y="169"/>
                      </a:cubicBezTo>
                      <a:cubicBezTo>
                        <a:pt x="405" y="172"/>
                        <a:pt x="380" y="173"/>
                        <a:pt x="356" y="173"/>
                      </a:cubicBezTo>
                      <a:cubicBezTo>
                        <a:pt x="277" y="173"/>
                        <a:pt x="199" y="156"/>
                        <a:pt x="136" y="114"/>
                      </a:cubicBezTo>
                      <a:cubicBezTo>
                        <a:pt x="102" y="87"/>
                        <a:pt x="75" y="53"/>
                        <a:pt x="61" y="12"/>
                      </a:cubicBezTo>
                      <a:cubicBezTo>
                        <a:pt x="57" y="4"/>
                        <a:pt x="49" y="1"/>
                        <a:pt x="4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31"/>
                <p:cNvSpPr/>
                <p:nvPr/>
              </p:nvSpPr>
              <p:spPr>
                <a:xfrm>
                  <a:off x="5244447" y="2753478"/>
                  <a:ext cx="629941" cy="80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1" h="9906" extrusionOk="0">
                      <a:moveTo>
                        <a:pt x="1742" y="1"/>
                      </a:moveTo>
                      <a:lnTo>
                        <a:pt x="783" y="2851"/>
                      </a:lnTo>
                      <a:cubicBezTo>
                        <a:pt x="1123" y="4335"/>
                        <a:pt x="0" y="9022"/>
                        <a:pt x="402" y="9566"/>
                      </a:cubicBezTo>
                      <a:cubicBezTo>
                        <a:pt x="508" y="9703"/>
                        <a:pt x="921" y="9714"/>
                        <a:pt x="1525" y="9714"/>
                      </a:cubicBezTo>
                      <a:cubicBezTo>
                        <a:pt x="1637" y="9714"/>
                        <a:pt x="1756" y="9714"/>
                        <a:pt x="1881" y="9714"/>
                      </a:cubicBezTo>
                      <a:cubicBezTo>
                        <a:pt x="2119" y="9714"/>
                        <a:pt x="2378" y="9715"/>
                        <a:pt x="2654" y="9723"/>
                      </a:cubicBezTo>
                      <a:cubicBezTo>
                        <a:pt x="3345" y="9741"/>
                        <a:pt x="4203" y="9905"/>
                        <a:pt x="4895" y="9905"/>
                      </a:cubicBezTo>
                      <a:cubicBezTo>
                        <a:pt x="4966" y="9905"/>
                        <a:pt x="5036" y="9904"/>
                        <a:pt x="5103" y="9900"/>
                      </a:cubicBezTo>
                      <a:cubicBezTo>
                        <a:pt x="6069" y="9845"/>
                        <a:pt x="7164" y="9818"/>
                        <a:pt x="7328" y="9682"/>
                      </a:cubicBezTo>
                      <a:cubicBezTo>
                        <a:pt x="7790" y="9281"/>
                        <a:pt x="7028" y="3178"/>
                        <a:pt x="7028" y="3178"/>
                      </a:cubicBezTo>
                      <a:lnTo>
                        <a:pt x="5919" y="919"/>
                      </a:lnTo>
                      <a:lnTo>
                        <a:pt x="4987" y="708"/>
                      </a:lnTo>
                      <a:cubicBezTo>
                        <a:pt x="4629" y="893"/>
                        <a:pt x="4014" y="1078"/>
                        <a:pt x="3496" y="1078"/>
                      </a:cubicBezTo>
                      <a:cubicBezTo>
                        <a:pt x="3098" y="1078"/>
                        <a:pt x="2757" y="969"/>
                        <a:pt x="2633" y="667"/>
                      </a:cubicBezTo>
                      <a:lnTo>
                        <a:pt x="174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31"/>
                <p:cNvSpPr/>
                <p:nvPr/>
              </p:nvSpPr>
              <p:spPr>
                <a:xfrm>
                  <a:off x="5378100" y="2944781"/>
                  <a:ext cx="234399" cy="226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9" h="2804" extrusionOk="0">
                      <a:moveTo>
                        <a:pt x="1557" y="1"/>
                      </a:moveTo>
                      <a:cubicBezTo>
                        <a:pt x="1511" y="1"/>
                        <a:pt x="1464" y="19"/>
                        <a:pt x="1429" y="57"/>
                      </a:cubicBezTo>
                      <a:lnTo>
                        <a:pt x="960" y="567"/>
                      </a:lnTo>
                      <a:cubicBezTo>
                        <a:pt x="933" y="594"/>
                        <a:pt x="899" y="615"/>
                        <a:pt x="858" y="621"/>
                      </a:cubicBezTo>
                      <a:lnTo>
                        <a:pt x="177" y="751"/>
                      </a:lnTo>
                      <a:cubicBezTo>
                        <a:pt x="62" y="778"/>
                        <a:pt x="0" y="907"/>
                        <a:pt x="55" y="1016"/>
                      </a:cubicBezTo>
                      <a:lnTo>
                        <a:pt x="395" y="1622"/>
                      </a:lnTo>
                      <a:cubicBezTo>
                        <a:pt x="416" y="1649"/>
                        <a:pt x="422" y="1690"/>
                        <a:pt x="422" y="1730"/>
                      </a:cubicBezTo>
                      <a:lnTo>
                        <a:pt x="334" y="2418"/>
                      </a:lnTo>
                      <a:cubicBezTo>
                        <a:pt x="321" y="2523"/>
                        <a:pt x="405" y="2617"/>
                        <a:pt x="513" y="2617"/>
                      </a:cubicBezTo>
                      <a:cubicBezTo>
                        <a:pt x="524" y="2617"/>
                        <a:pt x="534" y="2617"/>
                        <a:pt x="545" y="2615"/>
                      </a:cubicBezTo>
                      <a:lnTo>
                        <a:pt x="1225" y="2479"/>
                      </a:lnTo>
                      <a:cubicBezTo>
                        <a:pt x="1237" y="2474"/>
                        <a:pt x="1250" y="2472"/>
                        <a:pt x="1263" y="2472"/>
                      </a:cubicBezTo>
                      <a:cubicBezTo>
                        <a:pt x="1287" y="2472"/>
                        <a:pt x="1312" y="2479"/>
                        <a:pt x="1334" y="2492"/>
                      </a:cubicBezTo>
                      <a:lnTo>
                        <a:pt x="1960" y="2785"/>
                      </a:lnTo>
                      <a:cubicBezTo>
                        <a:pt x="1986" y="2798"/>
                        <a:pt x="2013" y="2804"/>
                        <a:pt x="2040" y="2804"/>
                      </a:cubicBezTo>
                      <a:cubicBezTo>
                        <a:pt x="2127" y="2804"/>
                        <a:pt x="2208" y="2742"/>
                        <a:pt x="2218" y="2649"/>
                      </a:cubicBezTo>
                      <a:lnTo>
                        <a:pt x="2300" y="1955"/>
                      </a:lnTo>
                      <a:cubicBezTo>
                        <a:pt x="2300" y="1921"/>
                        <a:pt x="2321" y="1880"/>
                        <a:pt x="2341" y="1853"/>
                      </a:cubicBezTo>
                      <a:lnTo>
                        <a:pt x="2817" y="1349"/>
                      </a:lnTo>
                      <a:cubicBezTo>
                        <a:pt x="2899" y="1261"/>
                        <a:pt x="2872" y="1118"/>
                        <a:pt x="2763" y="1070"/>
                      </a:cubicBezTo>
                      <a:lnTo>
                        <a:pt x="2137" y="778"/>
                      </a:lnTo>
                      <a:cubicBezTo>
                        <a:pt x="2096" y="764"/>
                        <a:pt x="2069" y="737"/>
                        <a:pt x="2048" y="703"/>
                      </a:cubicBezTo>
                      <a:lnTo>
                        <a:pt x="1715" y="91"/>
                      </a:lnTo>
                      <a:cubicBezTo>
                        <a:pt x="1680" y="33"/>
                        <a:pt x="1619" y="1"/>
                        <a:pt x="15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31"/>
                <p:cNvSpPr/>
                <p:nvPr/>
              </p:nvSpPr>
              <p:spPr>
                <a:xfrm>
                  <a:off x="5723028" y="2827784"/>
                  <a:ext cx="343876" cy="703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3" h="8698" extrusionOk="0">
                      <a:moveTo>
                        <a:pt x="0" y="0"/>
                      </a:moveTo>
                      <a:lnTo>
                        <a:pt x="640" y="3341"/>
                      </a:lnTo>
                      <a:cubicBezTo>
                        <a:pt x="640" y="3341"/>
                        <a:pt x="2109" y="7246"/>
                        <a:pt x="2239" y="7498"/>
                      </a:cubicBezTo>
                      <a:cubicBezTo>
                        <a:pt x="2361" y="7709"/>
                        <a:pt x="2490" y="7913"/>
                        <a:pt x="2633" y="8103"/>
                      </a:cubicBezTo>
                      <a:cubicBezTo>
                        <a:pt x="2633" y="8103"/>
                        <a:pt x="2647" y="8566"/>
                        <a:pt x="2865" y="8695"/>
                      </a:cubicBezTo>
                      <a:cubicBezTo>
                        <a:pt x="2868" y="8697"/>
                        <a:pt x="2872" y="8698"/>
                        <a:pt x="2878" y="8698"/>
                      </a:cubicBezTo>
                      <a:cubicBezTo>
                        <a:pt x="3044" y="8698"/>
                        <a:pt x="4212" y="7915"/>
                        <a:pt x="4225" y="7770"/>
                      </a:cubicBezTo>
                      <a:cubicBezTo>
                        <a:pt x="4253" y="7498"/>
                        <a:pt x="4035" y="7232"/>
                        <a:pt x="4035" y="7232"/>
                      </a:cubicBezTo>
                      <a:cubicBezTo>
                        <a:pt x="4035" y="7232"/>
                        <a:pt x="3946" y="6804"/>
                        <a:pt x="3878" y="6627"/>
                      </a:cubicBezTo>
                      <a:cubicBezTo>
                        <a:pt x="3218" y="4865"/>
                        <a:pt x="1579" y="823"/>
                        <a:pt x="1191" y="531"/>
                      </a:cubicBezTo>
                      <a:cubicBezTo>
                        <a:pt x="776" y="211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31"/>
                <p:cNvSpPr/>
                <p:nvPr/>
              </p:nvSpPr>
              <p:spPr>
                <a:xfrm>
                  <a:off x="4924908" y="2176012"/>
                  <a:ext cx="178932" cy="205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3" h="2537" extrusionOk="0">
                      <a:moveTo>
                        <a:pt x="873" y="0"/>
                      </a:moveTo>
                      <a:cubicBezTo>
                        <a:pt x="837" y="0"/>
                        <a:pt x="806" y="25"/>
                        <a:pt x="802" y="74"/>
                      </a:cubicBezTo>
                      <a:cubicBezTo>
                        <a:pt x="795" y="155"/>
                        <a:pt x="1027" y="754"/>
                        <a:pt x="993" y="768"/>
                      </a:cubicBezTo>
                      <a:cubicBezTo>
                        <a:pt x="984" y="773"/>
                        <a:pt x="977" y="775"/>
                        <a:pt x="970" y="775"/>
                      </a:cubicBezTo>
                      <a:cubicBezTo>
                        <a:pt x="948" y="775"/>
                        <a:pt x="932" y="750"/>
                        <a:pt x="911" y="693"/>
                      </a:cubicBezTo>
                      <a:cubicBezTo>
                        <a:pt x="877" y="618"/>
                        <a:pt x="625" y="115"/>
                        <a:pt x="550" y="53"/>
                      </a:cubicBezTo>
                      <a:cubicBezTo>
                        <a:pt x="529" y="37"/>
                        <a:pt x="509" y="29"/>
                        <a:pt x="491" y="29"/>
                      </a:cubicBezTo>
                      <a:cubicBezTo>
                        <a:pt x="459" y="29"/>
                        <a:pt x="434" y="55"/>
                        <a:pt x="421" y="94"/>
                      </a:cubicBezTo>
                      <a:cubicBezTo>
                        <a:pt x="408" y="155"/>
                        <a:pt x="687" y="849"/>
                        <a:pt x="700" y="883"/>
                      </a:cubicBezTo>
                      <a:cubicBezTo>
                        <a:pt x="704" y="909"/>
                        <a:pt x="701" y="926"/>
                        <a:pt x="691" y="926"/>
                      </a:cubicBezTo>
                      <a:cubicBezTo>
                        <a:pt x="685" y="926"/>
                        <a:pt x="676" y="919"/>
                        <a:pt x="666" y="904"/>
                      </a:cubicBezTo>
                      <a:cubicBezTo>
                        <a:pt x="632" y="856"/>
                        <a:pt x="346" y="394"/>
                        <a:pt x="258" y="339"/>
                      </a:cubicBezTo>
                      <a:cubicBezTo>
                        <a:pt x="231" y="322"/>
                        <a:pt x="206" y="315"/>
                        <a:pt x="186" y="315"/>
                      </a:cubicBezTo>
                      <a:cubicBezTo>
                        <a:pt x="139" y="315"/>
                        <a:pt x="112" y="355"/>
                        <a:pt x="122" y="421"/>
                      </a:cubicBezTo>
                      <a:cubicBezTo>
                        <a:pt x="142" y="523"/>
                        <a:pt x="503" y="1142"/>
                        <a:pt x="482" y="1169"/>
                      </a:cubicBezTo>
                      <a:cubicBezTo>
                        <a:pt x="478" y="1175"/>
                        <a:pt x="471" y="1178"/>
                        <a:pt x="461" y="1178"/>
                      </a:cubicBezTo>
                      <a:cubicBezTo>
                        <a:pt x="438" y="1178"/>
                        <a:pt x="404" y="1162"/>
                        <a:pt x="380" y="1128"/>
                      </a:cubicBezTo>
                      <a:cubicBezTo>
                        <a:pt x="340" y="1088"/>
                        <a:pt x="169" y="822"/>
                        <a:pt x="95" y="795"/>
                      </a:cubicBezTo>
                      <a:cubicBezTo>
                        <a:pt x="86" y="792"/>
                        <a:pt x="77" y="790"/>
                        <a:pt x="70" y="790"/>
                      </a:cubicBezTo>
                      <a:cubicBezTo>
                        <a:pt x="28" y="790"/>
                        <a:pt x="0" y="832"/>
                        <a:pt x="6" y="883"/>
                      </a:cubicBezTo>
                      <a:cubicBezTo>
                        <a:pt x="6" y="951"/>
                        <a:pt x="156" y="1264"/>
                        <a:pt x="326" y="1523"/>
                      </a:cubicBezTo>
                      <a:cubicBezTo>
                        <a:pt x="435" y="1713"/>
                        <a:pt x="578" y="1890"/>
                        <a:pt x="741" y="2040"/>
                      </a:cubicBezTo>
                      <a:cubicBezTo>
                        <a:pt x="877" y="2162"/>
                        <a:pt x="911" y="2380"/>
                        <a:pt x="938" y="2537"/>
                      </a:cubicBezTo>
                      <a:lnTo>
                        <a:pt x="1734" y="2271"/>
                      </a:lnTo>
                      <a:cubicBezTo>
                        <a:pt x="1700" y="2176"/>
                        <a:pt x="1687" y="2067"/>
                        <a:pt x="1700" y="1965"/>
                      </a:cubicBezTo>
                      <a:cubicBezTo>
                        <a:pt x="1734" y="1843"/>
                        <a:pt x="1836" y="1666"/>
                        <a:pt x="1925" y="1407"/>
                      </a:cubicBezTo>
                      <a:cubicBezTo>
                        <a:pt x="1979" y="1251"/>
                        <a:pt x="2027" y="1088"/>
                        <a:pt x="2068" y="924"/>
                      </a:cubicBezTo>
                      <a:cubicBezTo>
                        <a:pt x="2095" y="809"/>
                        <a:pt x="2129" y="700"/>
                        <a:pt x="2176" y="591"/>
                      </a:cubicBezTo>
                      <a:cubicBezTo>
                        <a:pt x="2213" y="500"/>
                        <a:pt x="2161" y="458"/>
                        <a:pt x="2101" y="458"/>
                      </a:cubicBezTo>
                      <a:cubicBezTo>
                        <a:pt x="2071" y="458"/>
                        <a:pt x="2038" y="468"/>
                        <a:pt x="2013" y="489"/>
                      </a:cubicBezTo>
                      <a:cubicBezTo>
                        <a:pt x="1918" y="577"/>
                        <a:pt x="1850" y="693"/>
                        <a:pt x="1816" y="815"/>
                      </a:cubicBezTo>
                      <a:cubicBezTo>
                        <a:pt x="1795" y="917"/>
                        <a:pt x="1700" y="1156"/>
                        <a:pt x="1625" y="1162"/>
                      </a:cubicBezTo>
                      <a:cubicBezTo>
                        <a:pt x="1625" y="1162"/>
                        <a:pt x="1624" y="1162"/>
                        <a:pt x="1623" y="1162"/>
                      </a:cubicBezTo>
                      <a:cubicBezTo>
                        <a:pt x="1540" y="1162"/>
                        <a:pt x="1359" y="848"/>
                        <a:pt x="1306" y="741"/>
                      </a:cubicBezTo>
                      <a:cubicBezTo>
                        <a:pt x="1251" y="632"/>
                        <a:pt x="1033" y="115"/>
                        <a:pt x="945" y="33"/>
                      </a:cubicBezTo>
                      <a:cubicBezTo>
                        <a:pt x="923" y="11"/>
                        <a:pt x="897" y="0"/>
                        <a:pt x="873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31"/>
                <p:cNvSpPr/>
                <p:nvPr/>
              </p:nvSpPr>
              <p:spPr>
                <a:xfrm>
                  <a:off x="4951752" y="2328181"/>
                  <a:ext cx="433545" cy="818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2" h="10126" extrusionOk="0">
                      <a:moveTo>
                        <a:pt x="1490" y="1"/>
                      </a:moveTo>
                      <a:cubicBezTo>
                        <a:pt x="1132" y="1"/>
                        <a:pt x="180" y="355"/>
                        <a:pt x="96" y="505"/>
                      </a:cubicBezTo>
                      <a:cubicBezTo>
                        <a:pt x="1" y="668"/>
                        <a:pt x="300" y="1389"/>
                        <a:pt x="300" y="1389"/>
                      </a:cubicBezTo>
                      <a:cubicBezTo>
                        <a:pt x="259" y="1655"/>
                        <a:pt x="273" y="1927"/>
                        <a:pt x="320" y="2192"/>
                      </a:cubicBezTo>
                      <a:cubicBezTo>
                        <a:pt x="355" y="2362"/>
                        <a:pt x="1069" y="4703"/>
                        <a:pt x="1416" y="5165"/>
                      </a:cubicBezTo>
                      <a:cubicBezTo>
                        <a:pt x="1763" y="5628"/>
                        <a:pt x="3641" y="7431"/>
                        <a:pt x="4001" y="7880"/>
                      </a:cubicBezTo>
                      <a:cubicBezTo>
                        <a:pt x="4362" y="8329"/>
                        <a:pt x="4702" y="10125"/>
                        <a:pt x="4702" y="10125"/>
                      </a:cubicBezTo>
                      <a:lnTo>
                        <a:pt x="5362" y="5261"/>
                      </a:lnTo>
                      <a:lnTo>
                        <a:pt x="3416" y="3437"/>
                      </a:lnTo>
                      <a:cubicBezTo>
                        <a:pt x="3416" y="3437"/>
                        <a:pt x="2593" y="1859"/>
                        <a:pt x="2532" y="1723"/>
                      </a:cubicBezTo>
                      <a:cubicBezTo>
                        <a:pt x="2416" y="1471"/>
                        <a:pt x="2266" y="1233"/>
                        <a:pt x="2089" y="1022"/>
                      </a:cubicBezTo>
                      <a:cubicBezTo>
                        <a:pt x="2089" y="1022"/>
                        <a:pt x="1790" y="144"/>
                        <a:pt x="1600" y="22"/>
                      </a:cubicBezTo>
                      <a:cubicBezTo>
                        <a:pt x="1577" y="7"/>
                        <a:pt x="1539" y="1"/>
                        <a:pt x="149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31"/>
                <p:cNvSpPr/>
                <p:nvPr/>
              </p:nvSpPr>
              <p:spPr>
                <a:xfrm>
                  <a:off x="5454023" y="2804093"/>
                  <a:ext cx="212972" cy="6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4" h="743" extrusionOk="0">
                      <a:moveTo>
                        <a:pt x="41" y="1"/>
                      </a:moveTo>
                      <a:cubicBezTo>
                        <a:pt x="21" y="1"/>
                        <a:pt x="7" y="14"/>
                        <a:pt x="0" y="35"/>
                      </a:cubicBezTo>
                      <a:cubicBezTo>
                        <a:pt x="7" y="218"/>
                        <a:pt x="82" y="388"/>
                        <a:pt x="211" y="518"/>
                      </a:cubicBezTo>
                      <a:cubicBezTo>
                        <a:pt x="368" y="667"/>
                        <a:pt x="592" y="742"/>
                        <a:pt x="885" y="742"/>
                      </a:cubicBezTo>
                      <a:lnTo>
                        <a:pt x="953" y="742"/>
                      </a:lnTo>
                      <a:cubicBezTo>
                        <a:pt x="1953" y="708"/>
                        <a:pt x="2572" y="252"/>
                        <a:pt x="2599" y="232"/>
                      </a:cubicBezTo>
                      <a:cubicBezTo>
                        <a:pt x="2633" y="209"/>
                        <a:pt x="2607" y="164"/>
                        <a:pt x="2573" y="164"/>
                      </a:cubicBezTo>
                      <a:cubicBezTo>
                        <a:pt x="2566" y="164"/>
                        <a:pt x="2559" y="166"/>
                        <a:pt x="2552" y="171"/>
                      </a:cubicBezTo>
                      <a:cubicBezTo>
                        <a:pt x="2075" y="484"/>
                        <a:pt x="1518" y="654"/>
                        <a:pt x="946" y="667"/>
                      </a:cubicBezTo>
                      <a:cubicBezTo>
                        <a:pt x="932" y="668"/>
                        <a:pt x="919" y="668"/>
                        <a:pt x="906" y="668"/>
                      </a:cubicBezTo>
                      <a:cubicBezTo>
                        <a:pt x="626" y="668"/>
                        <a:pt x="415" y="600"/>
                        <a:pt x="266" y="463"/>
                      </a:cubicBezTo>
                      <a:cubicBezTo>
                        <a:pt x="157" y="348"/>
                        <a:pt x="89" y="198"/>
                        <a:pt x="82" y="35"/>
                      </a:cubicBezTo>
                      <a:cubicBezTo>
                        <a:pt x="82" y="14"/>
                        <a:pt x="62" y="1"/>
                        <a:pt x="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31"/>
                <p:cNvSpPr/>
                <p:nvPr/>
              </p:nvSpPr>
              <p:spPr>
                <a:xfrm>
                  <a:off x="4978757" y="2411785"/>
                  <a:ext cx="129530" cy="2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2" h="370" extrusionOk="0">
                      <a:moveTo>
                        <a:pt x="1550" y="0"/>
                      </a:moveTo>
                      <a:cubicBezTo>
                        <a:pt x="1546" y="0"/>
                        <a:pt x="1542" y="1"/>
                        <a:pt x="1538" y="2"/>
                      </a:cubicBezTo>
                      <a:cubicBezTo>
                        <a:pt x="830" y="179"/>
                        <a:pt x="55" y="294"/>
                        <a:pt x="48" y="294"/>
                      </a:cubicBezTo>
                      <a:cubicBezTo>
                        <a:pt x="0" y="301"/>
                        <a:pt x="7" y="369"/>
                        <a:pt x="55" y="369"/>
                      </a:cubicBezTo>
                      <a:lnTo>
                        <a:pt x="61" y="369"/>
                      </a:lnTo>
                      <a:cubicBezTo>
                        <a:pt x="68" y="369"/>
                        <a:pt x="851" y="253"/>
                        <a:pt x="1558" y="77"/>
                      </a:cubicBezTo>
                      <a:cubicBezTo>
                        <a:pt x="1602" y="64"/>
                        <a:pt x="1594" y="0"/>
                        <a:pt x="15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31"/>
                <p:cNvSpPr/>
                <p:nvPr/>
              </p:nvSpPr>
              <p:spPr>
                <a:xfrm>
                  <a:off x="5190517" y="2608748"/>
                  <a:ext cx="31291" cy="76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" h="941" extrusionOk="0">
                      <a:moveTo>
                        <a:pt x="334" y="1"/>
                      </a:moveTo>
                      <a:cubicBezTo>
                        <a:pt x="325" y="1"/>
                        <a:pt x="315" y="5"/>
                        <a:pt x="307" y="15"/>
                      </a:cubicBezTo>
                      <a:cubicBezTo>
                        <a:pt x="211" y="117"/>
                        <a:pt x="116" y="226"/>
                        <a:pt x="28" y="335"/>
                      </a:cubicBezTo>
                      <a:cubicBezTo>
                        <a:pt x="14" y="355"/>
                        <a:pt x="0" y="382"/>
                        <a:pt x="7" y="410"/>
                      </a:cubicBezTo>
                      <a:cubicBezTo>
                        <a:pt x="14" y="416"/>
                        <a:pt x="21" y="430"/>
                        <a:pt x="28" y="430"/>
                      </a:cubicBezTo>
                      <a:cubicBezTo>
                        <a:pt x="34" y="433"/>
                        <a:pt x="41" y="435"/>
                        <a:pt x="47" y="435"/>
                      </a:cubicBezTo>
                      <a:cubicBezTo>
                        <a:pt x="53" y="435"/>
                        <a:pt x="58" y="433"/>
                        <a:pt x="62" y="430"/>
                      </a:cubicBezTo>
                      <a:cubicBezTo>
                        <a:pt x="103" y="410"/>
                        <a:pt x="143" y="396"/>
                        <a:pt x="191" y="389"/>
                      </a:cubicBezTo>
                      <a:lnTo>
                        <a:pt x="191" y="389"/>
                      </a:lnTo>
                      <a:cubicBezTo>
                        <a:pt x="164" y="559"/>
                        <a:pt x="116" y="729"/>
                        <a:pt x="62" y="893"/>
                      </a:cubicBezTo>
                      <a:cubicBezTo>
                        <a:pt x="55" y="913"/>
                        <a:pt x="62" y="933"/>
                        <a:pt x="82" y="940"/>
                      </a:cubicBezTo>
                      <a:lnTo>
                        <a:pt x="96" y="940"/>
                      </a:lnTo>
                      <a:cubicBezTo>
                        <a:pt x="116" y="940"/>
                        <a:pt x="130" y="933"/>
                        <a:pt x="137" y="920"/>
                      </a:cubicBezTo>
                      <a:cubicBezTo>
                        <a:pt x="205" y="729"/>
                        <a:pt x="252" y="539"/>
                        <a:pt x="279" y="342"/>
                      </a:cubicBezTo>
                      <a:cubicBezTo>
                        <a:pt x="279" y="317"/>
                        <a:pt x="263" y="293"/>
                        <a:pt x="240" y="293"/>
                      </a:cubicBezTo>
                      <a:cubicBezTo>
                        <a:pt x="237" y="293"/>
                        <a:pt x="235" y="293"/>
                        <a:pt x="232" y="294"/>
                      </a:cubicBezTo>
                      <a:cubicBezTo>
                        <a:pt x="205" y="301"/>
                        <a:pt x="177" y="308"/>
                        <a:pt x="150" y="314"/>
                      </a:cubicBezTo>
                      <a:cubicBezTo>
                        <a:pt x="218" y="233"/>
                        <a:pt x="293" y="151"/>
                        <a:pt x="361" y="69"/>
                      </a:cubicBezTo>
                      <a:cubicBezTo>
                        <a:pt x="387" y="39"/>
                        <a:pt x="362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31"/>
                <p:cNvSpPr/>
                <p:nvPr/>
              </p:nvSpPr>
              <p:spPr>
                <a:xfrm>
                  <a:off x="5247196" y="2871041"/>
                  <a:ext cx="40751" cy="105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303" extrusionOk="0">
                      <a:moveTo>
                        <a:pt x="49" y="0"/>
                      </a:moveTo>
                      <a:cubicBezTo>
                        <a:pt x="44" y="0"/>
                        <a:pt x="39" y="1"/>
                        <a:pt x="34" y="3"/>
                      </a:cubicBezTo>
                      <a:cubicBezTo>
                        <a:pt x="14" y="9"/>
                        <a:pt x="0" y="30"/>
                        <a:pt x="7" y="50"/>
                      </a:cubicBezTo>
                      <a:cubicBezTo>
                        <a:pt x="14" y="57"/>
                        <a:pt x="259" y="731"/>
                        <a:pt x="422" y="1275"/>
                      </a:cubicBezTo>
                      <a:cubicBezTo>
                        <a:pt x="429" y="1295"/>
                        <a:pt x="442" y="1302"/>
                        <a:pt x="463" y="1302"/>
                      </a:cubicBezTo>
                      <a:lnTo>
                        <a:pt x="470" y="1302"/>
                      </a:lnTo>
                      <a:cubicBezTo>
                        <a:pt x="490" y="1295"/>
                        <a:pt x="504" y="1275"/>
                        <a:pt x="497" y="1254"/>
                      </a:cubicBezTo>
                      <a:cubicBezTo>
                        <a:pt x="334" y="703"/>
                        <a:pt x="82" y="30"/>
                        <a:pt x="82" y="23"/>
                      </a:cubicBezTo>
                      <a:cubicBezTo>
                        <a:pt x="77" y="8"/>
                        <a:pt x="64" y="0"/>
                        <a:pt x="4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31"/>
                <p:cNvSpPr/>
                <p:nvPr/>
              </p:nvSpPr>
              <p:spPr>
                <a:xfrm>
                  <a:off x="5940851" y="3419481"/>
                  <a:ext cx="79238" cy="61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" h="765" extrusionOk="0">
                      <a:moveTo>
                        <a:pt x="916" y="1"/>
                      </a:moveTo>
                      <a:cubicBezTo>
                        <a:pt x="910" y="1"/>
                        <a:pt x="904" y="3"/>
                        <a:pt x="899" y="10"/>
                      </a:cubicBezTo>
                      <a:lnTo>
                        <a:pt x="28" y="690"/>
                      </a:lnTo>
                      <a:cubicBezTo>
                        <a:pt x="1" y="710"/>
                        <a:pt x="14" y="765"/>
                        <a:pt x="55" y="765"/>
                      </a:cubicBezTo>
                      <a:cubicBezTo>
                        <a:pt x="62" y="758"/>
                        <a:pt x="69" y="758"/>
                        <a:pt x="75" y="751"/>
                      </a:cubicBezTo>
                      <a:lnTo>
                        <a:pt x="946" y="71"/>
                      </a:lnTo>
                      <a:cubicBezTo>
                        <a:pt x="980" y="54"/>
                        <a:pt x="945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31"/>
                <p:cNvSpPr/>
                <p:nvPr/>
              </p:nvSpPr>
              <p:spPr>
                <a:xfrm>
                  <a:off x="5745020" y="2855517"/>
                  <a:ext cx="94115" cy="4079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" h="5046" extrusionOk="0">
                      <a:moveTo>
                        <a:pt x="545" y="1"/>
                      </a:moveTo>
                      <a:cubicBezTo>
                        <a:pt x="535" y="1"/>
                        <a:pt x="524" y="4"/>
                        <a:pt x="518" y="11"/>
                      </a:cubicBezTo>
                      <a:cubicBezTo>
                        <a:pt x="198" y="392"/>
                        <a:pt x="14" y="868"/>
                        <a:pt x="7" y="1365"/>
                      </a:cubicBezTo>
                      <a:cubicBezTo>
                        <a:pt x="0" y="1896"/>
                        <a:pt x="286" y="2637"/>
                        <a:pt x="422" y="2991"/>
                      </a:cubicBezTo>
                      <a:cubicBezTo>
                        <a:pt x="456" y="3066"/>
                        <a:pt x="477" y="3127"/>
                        <a:pt x="484" y="3161"/>
                      </a:cubicBezTo>
                      <a:cubicBezTo>
                        <a:pt x="599" y="3542"/>
                        <a:pt x="1082" y="4998"/>
                        <a:pt x="1082" y="5018"/>
                      </a:cubicBezTo>
                      <a:cubicBezTo>
                        <a:pt x="1089" y="5032"/>
                        <a:pt x="1103" y="5046"/>
                        <a:pt x="1123" y="5046"/>
                      </a:cubicBezTo>
                      <a:lnTo>
                        <a:pt x="1130" y="5046"/>
                      </a:lnTo>
                      <a:cubicBezTo>
                        <a:pt x="1150" y="5039"/>
                        <a:pt x="1164" y="5018"/>
                        <a:pt x="1157" y="4998"/>
                      </a:cubicBezTo>
                      <a:cubicBezTo>
                        <a:pt x="1157" y="4984"/>
                        <a:pt x="681" y="3522"/>
                        <a:pt x="558" y="3141"/>
                      </a:cubicBezTo>
                      <a:cubicBezTo>
                        <a:pt x="552" y="3107"/>
                        <a:pt x="524" y="3045"/>
                        <a:pt x="497" y="2964"/>
                      </a:cubicBezTo>
                      <a:cubicBezTo>
                        <a:pt x="354" y="2610"/>
                        <a:pt x="75" y="1882"/>
                        <a:pt x="82" y="1372"/>
                      </a:cubicBezTo>
                      <a:cubicBezTo>
                        <a:pt x="96" y="889"/>
                        <a:pt x="266" y="433"/>
                        <a:pt x="572" y="65"/>
                      </a:cubicBezTo>
                      <a:cubicBezTo>
                        <a:pt x="586" y="52"/>
                        <a:pt x="586" y="25"/>
                        <a:pt x="572" y="11"/>
                      </a:cubicBezTo>
                      <a:cubicBezTo>
                        <a:pt x="565" y="4"/>
                        <a:pt x="555" y="1"/>
                        <a:pt x="5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31"/>
                <p:cNvSpPr/>
                <p:nvPr/>
              </p:nvSpPr>
              <p:spPr>
                <a:xfrm>
                  <a:off x="5298862" y="2778220"/>
                  <a:ext cx="121121" cy="282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" h="3498" extrusionOk="0">
                      <a:moveTo>
                        <a:pt x="1450" y="1"/>
                      </a:moveTo>
                      <a:cubicBezTo>
                        <a:pt x="1314" y="28"/>
                        <a:pt x="1178" y="76"/>
                        <a:pt x="1062" y="151"/>
                      </a:cubicBezTo>
                      <a:cubicBezTo>
                        <a:pt x="770" y="321"/>
                        <a:pt x="552" y="586"/>
                        <a:pt x="429" y="899"/>
                      </a:cubicBezTo>
                      <a:cubicBezTo>
                        <a:pt x="1" y="1953"/>
                        <a:pt x="205" y="3450"/>
                        <a:pt x="205" y="3464"/>
                      </a:cubicBezTo>
                      <a:cubicBezTo>
                        <a:pt x="205" y="3484"/>
                        <a:pt x="218" y="3498"/>
                        <a:pt x="239" y="3498"/>
                      </a:cubicBezTo>
                      <a:lnTo>
                        <a:pt x="246" y="3498"/>
                      </a:lnTo>
                      <a:cubicBezTo>
                        <a:pt x="266" y="3498"/>
                        <a:pt x="287" y="3477"/>
                        <a:pt x="280" y="3450"/>
                      </a:cubicBezTo>
                      <a:cubicBezTo>
                        <a:pt x="280" y="3437"/>
                        <a:pt x="82" y="1967"/>
                        <a:pt x="504" y="926"/>
                      </a:cubicBezTo>
                      <a:cubicBezTo>
                        <a:pt x="804" y="178"/>
                        <a:pt x="1450" y="82"/>
                        <a:pt x="1457" y="82"/>
                      </a:cubicBezTo>
                      <a:cubicBezTo>
                        <a:pt x="1484" y="76"/>
                        <a:pt x="1498" y="62"/>
                        <a:pt x="1498" y="35"/>
                      </a:cubicBezTo>
                      <a:cubicBezTo>
                        <a:pt x="1491" y="14"/>
                        <a:pt x="1470" y="1"/>
                        <a:pt x="14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1" name="Google Shape;391;p31"/>
              <p:cNvGrpSpPr/>
              <p:nvPr/>
            </p:nvGrpSpPr>
            <p:grpSpPr>
              <a:xfrm>
                <a:off x="4162364" y="2280234"/>
                <a:ext cx="883583" cy="2312615"/>
                <a:chOff x="4162364" y="2280234"/>
                <a:chExt cx="883583" cy="2312615"/>
              </a:xfrm>
            </p:grpSpPr>
            <p:sp>
              <p:nvSpPr>
                <p:cNvPr id="392" name="Google Shape;392;p31"/>
                <p:cNvSpPr/>
                <p:nvPr/>
              </p:nvSpPr>
              <p:spPr>
                <a:xfrm>
                  <a:off x="4267476" y="4402111"/>
                  <a:ext cx="102362" cy="131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" h="1621" extrusionOk="0">
                      <a:moveTo>
                        <a:pt x="1266" y="1"/>
                      </a:moveTo>
                      <a:lnTo>
                        <a:pt x="170" y="232"/>
                      </a:lnTo>
                      <a:cubicBezTo>
                        <a:pt x="82" y="885"/>
                        <a:pt x="14" y="1334"/>
                        <a:pt x="0" y="1402"/>
                      </a:cubicBezTo>
                      <a:lnTo>
                        <a:pt x="1048" y="1620"/>
                      </a:lnTo>
                      <a:cubicBezTo>
                        <a:pt x="1055" y="1504"/>
                        <a:pt x="1095" y="613"/>
                        <a:pt x="1266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" name="Google Shape;393;p31"/>
                <p:cNvSpPr/>
                <p:nvPr/>
              </p:nvSpPr>
              <p:spPr>
                <a:xfrm>
                  <a:off x="4658571" y="3777264"/>
                  <a:ext cx="170038" cy="740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158" extrusionOk="0">
                      <a:moveTo>
                        <a:pt x="1987" y="0"/>
                      </a:moveTo>
                      <a:lnTo>
                        <a:pt x="1987" y="0"/>
                      </a:lnTo>
                      <a:cubicBezTo>
                        <a:pt x="1320" y="163"/>
                        <a:pt x="286" y="272"/>
                        <a:pt x="0" y="340"/>
                      </a:cubicBezTo>
                      <a:lnTo>
                        <a:pt x="654" y="9069"/>
                      </a:lnTo>
                      <a:lnTo>
                        <a:pt x="1647" y="9158"/>
                      </a:lnTo>
                      <a:cubicBezTo>
                        <a:pt x="1647" y="9158"/>
                        <a:pt x="2103" y="667"/>
                        <a:pt x="1987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31"/>
                <p:cNvSpPr/>
                <p:nvPr/>
              </p:nvSpPr>
              <p:spPr>
                <a:xfrm>
                  <a:off x="4242168" y="3329974"/>
                  <a:ext cx="607383" cy="1116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2" h="13806" extrusionOk="0">
                      <a:moveTo>
                        <a:pt x="1592" y="1"/>
                      </a:moveTo>
                      <a:cubicBezTo>
                        <a:pt x="1592" y="1"/>
                        <a:pt x="1368" y="708"/>
                        <a:pt x="1279" y="1926"/>
                      </a:cubicBezTo>
                      <a:cubicBezTo>
                        <a:pt x="1204" y="3022"/>
                        <a:pt x="1164" y="4103"/>
                        <a:pt x="1027" y="5192"/>
                      </a:cubicBezTo>
                      <a:cubicBezTo>
                        <a:pt x="891" y="6328"/>
                        <a:pt x="701" y="7485"/>
                        <a:pt x="558" y="8607"/>
                      </a:cubicBezTo>
                      <a:cubicBezTo>
                        <a:pt x="429" y="9607"/>
                        <a:pt x="320" y="10614"/>
                        <a:pt x="231" y="11614"/>
                      </a:cubicBezTo>
                      <a:cubicBezTo>
                        <a:pt x="218" y="11757"/>
                        <a:pt x="49" y="13797"/>
                        <a:pt x="1" y="13805"/>
                      </a:cubicBezTo>
                      <a:lnTo>
                        <a:pt x="1" y="13805"/>
                      </a:lnTo>
                      <a:lnTo>
                        <a:pt x="1926" y="13771"/>
                      </a:lnTo>
                      <a:cubicBezTo>
                        <a:pt x="1973" y="13703"/>
                        <a:pt x="2007" y="13621"/>
                        <a:pt x="2034" y="13540"/>
                      </a:cubicBezTo>
                      <a:cubicBezTo>
                        <a:pt x="2068" y="13397"/>
                        <a:pt x="2089" y="13247"/>
                        <a:pt x="2123" y="13104"/>
                      </a:cubicBezTo>
                      <a:cubicBezTo>
                        <a:pt x="2218" y="12717"/>
                        <a:pt x="2313" y="12404"/>
                        <a:pt x="2415" y="12016"/>
                      </a:cubicBezTo>
                      <a:cubicBezTo>
                        <a:pt x="2470" y="11825"/>
                        <a:pt x="2524" y="11628"/>
                        <a:pt x="2585" y="11431"/>
                      </a:cubicBezTo>
                      <a:cubicBezTo>
                        <a:pt x="2647" y="11240"/>
                        <a:pt x="2681" y="11050"/>
                        <a:pt x="2728" y="10859"/>
                      </a:cubicBezTo>
                      <a:cubicBezTo>
                        <a:pt x="2756" y="10757"/>
                        <a:pt x="2796" y="10655"/>
                        <a:pt x="2830" y="10553"/>
                      </a:cubicBezTo>
                      <a:cubicBezTo>
                        <a:pt x="3116" y="9764"/>
                        <a:pt x="3232" y="8934"/>
                        <a:pt x="3368" y="8111"/>
                      </a:cubicBezTo>
                      <a:cubicBezTo>
                        <a:pt x="3402" y="7913"/>
                        <a:pt x="3436" y="7716"/>
                        <a:pt x="3484" y="7519"/>
                      </a:cubicBezTo>
                      <a:cubicBezTo>
                        <a:pt x="3572" y="7131"/>
                        <a:pt x="3722" y="6750"/>
                        <a:pt x="3837" y="6376"/>
                      </a:cubicBezTo>
                      <a:cubicBezTo>
                        <a:pt x="3899" y="6178"/>
                        <a:pt x="3960" y="6036"/>
                        <a:pt x="4035" y="5852"/>
                      </a:cubicBezTo>
                      <a:cubicBezTo>
                        <a:pt x="4082" y="5718"/>
                        <a:pt x="4438" y="5030"/>
                        <a:pt x="4443" y="4866"/>
                      </a:cubicBezTo>
                      <a:lnTo>
                        <a:pt x="4443" y="4866"/>
                      </a:lnTo>
                      <a:cubicBezTo>
                        <a:pt x="4444" y="4911"/>
                        <a:pt x="4450" y="4956"/>
                        <a:pt x="4456" y="5001"/>
                      </a:cubicBezTo>
                      <a:cubicBezTo>
                        <a:pt x="4524" y="5600"/>
                        <a:pt x="4524" y="6192"/>
                        <a:pt x="4627" y="6784"/>
                      </a:cubicBezTo>
                      <a:cubicBezTo>
                        <a:pt x="4661" y="6961"/>
                        <a:pt x="4688" y="7138"/>
                        <a:pt x="4695" y="7315"/>
                      </a:cubicBezTo>
                      <a:cubicBezTo>
                        <a:pt x="4701" y="7464"/>
                        <a:pt x="4688" y="7614"/>
                        <a:pt x="4695" y="7764"/>
                      </a:cubicBezTo>
                      <a:cubicBezTo>
                        <a:pt x="4708" y="7879"/>
                        <a:pt x="4729" y="7988"/>
                        <a:pt x="4756" y="8097"/>
                      </a:cubicBezTo>
                      <a:cubicBezTo>
                        <a:pt x="4831" y="8390"/>
                        <a:pt x="4878" y="8682"/>
                        <a:pt x="4892" y="8981"/>
                      </a:cubicBezTo>
                      <a:cubicBezTo>
                        <a:pt x="4892" y="9226"/>
                        <a:pt x="4980" y="9444"/>
                        <a:pt x="5021" y="9689"/>
                      </a:cubicBezTo>
                      <a:cubicBezTo>
                        <a:pt x="5069" y="9968"/>
                        <a:pt x="5096" y="10247"/>
                        <a:pt x="5110" y="10526"/>
                      </a:cubicBezTo>
                      <a:cubicBezTo>
                        <a:pt x="5123" y="10825"/>
                        <a:pt x="5116" y="11125"/>
                        <a:pt x="5137" y="11417"/>
                      </a:cubicBezTo>
                      <a:cubicBezTo>
                        <a:pt x="5164" y="11785"/>
                        <a:pt x="5212" y="12159"/>
                        <a:pt x="5280" y="12519"/>
                      </a:cubicBezTo>
                      <a:cubicBezTo>
                        <a:pt x="5293" y="12608"/>
                        <a:pt x="5463" y="13785"/>
                        <a:pt x="5436" y="13785"/>
                      </a:cubicBezTo>
                      <a:lnTo>
                        <a:pt x="7089" y="13805"/>
                      </a:lnTo>
                      <a:cubicBezTo>
                        <a:pt x="7151" y="13805"/>
                        <a:pt x="7178" y="10778"/>
                        <a:pt x="7178" y="10505"/>
                      </a:cubicBezTo>
                      <a:cubicBezTo>
                        <a:pt x="7185" y="9900"/>
                        <a:pt x="7273" y="9315"/>
                        <a:pt x="7314" y="8716"/>
                      </a:cubicBezTo>
                      <a:cubicBezTo>
                        <a:pt x="7334" y="8396"/>
                        <a:pt x="7341" y="8077"/>
                        <a:pt x="7348" y="7757"/>
                      </a:cubicBezTo>
                      <a:cubicBezTo>
                        <a:pt x="7348" y="7457"/>
                        <a:pt x="7294" y="7124"/>
                        <a:pt x="7334" y="6825"/>
                      </a:cubicBezTo>
                      <a:cubicBezTo>
                        <a:pt x="7416" y="6240"/>
                        <a:pt x="7409" y="5641"/>
                        <a:pt x="7423" y="5056"/>
                      </a:cubicBezTo>
                      <a:cubicBezTo>
                        <a:pt x="7450" y="4205"/>
                        <a:pt x="7511" y="3341"/>
                        <a:pt x="7443" y="2491"/>
                      </a:cubicBezTo>
                      <a:cubicBezTo>
                        <a:pt x="7321" y="1144"/>
                        <a:pt x="7219" y="144"/>
                        <a:pt x="7219" y="144"/>
                      </a:cubicBezTo>
                      <a:lnTo>
                        <a:pt x="1592" y="1"/>
                      </a:lnTo>
                      <a:close/>
                      <a:moveTo>
                        <a:pt x="1" y="13805"/>
                      </a:moveTo>
                      <a:lnTo>
                        <a:pt x="0" y="13805"/>
                      </a:lnTo>
                      <a:cubicBezTo>
                        <a:pt x="0" y="13805"/>
                        <a:pt x="0" y="13805"/>
                        <a:pt x="0" y="13805"/>
                      </a:cubicBezTo>
                      <a:cubicBezTo>
                        <a:pt x="0" y="13805"/>
                        <a:pt x="1" y="13805"/>
                        <a:pt x="1" y="138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31"/>
                <p:cNvSpPr/>
                <p:nvPr/>
              </p:nvSpPr>
              <p:spPr>
                <a:xfrm>
                  <a:off x="4351080" y="4023306"/>
                  <a:ext cx="155727" cy="179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6" h="2224" extrusionOk="0">
                      <a:moveTo>
                        <a:pt x="1882" y="0"/>
                      </a:moveTo>
                      <a:cubicBezTo>
                        <a:pt x="1871" y="0"/>
                        <a:pt x="1859" y="6"/>
                        <a:pt x="1851" y="19"/>
                      </a:cubicBezTo>
                      <a:lnTo>
                        <a:pt x="1381" y="815"/>
                      </a:lnTo>
                      <a:cubicBezTo>
                        <a:pt x="1232" y="1100"/>
                        <a:pt x="1048" y="1373"/>
                        <a:pt x="837" y="1624"/>
                      </a:cubicBezTo>
                      <a:cubicBezTo>
                        <a:pt x="626" y="1862"/>
                        <a:pt x="41" y="2155"/>
                        <a:pt x="34" y="2155"/>
                      </a:cubicBezTo>
                      <a:cubicBezTo>
                        <a:pt x="0" y="2169"/>
                        <a:pt x="14" y="2223"/>
                        <a:pt x="55" y="2223"/>
                      </a:cubicBezTo>
                      <a:cubicBezTo>
                        <a:pt x="61" y="2223"/>
                        <a:pt x="61" y="2223"/>
                        <a:pt x="68" y="2216"/>
                      </a:cubicBezTo>
                      <a:cubicBezTo>
                        <a:pt x="95" y="2209"/>
                        <a:pt x="674" y="1924"/>
                        <a:pt x="891" y="1679"/>
                      </a:cubicBezTo>
                      <a:cubicBezTo>
                        <a:pt x="1102" y="1420"/>
                        <a:pt x="1293" y="1148"/>
                        <a:pt x="1449" y="856"/>
                      </a:cubicBezTo>
                      <a:lnTo>
                        <a:pt x="1912" y="53"/>
                      </a:lnTo>
                      <a:cubicBezTo>
                        <a:pt x="1926" y="25"/>
                        <a:pt x="1905" y="0"/>
                        <a:pt x="18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31"/>
                <p:cNvSpPr/>
                <p:nvPr/>
              </p:nvSpPr>
              <p:spPr>
                <a:xfrm>
                  <a:off x="4785676" y="3935255"/>
                  <a:ext cx="38568" cy="1984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2455" extrusionOk="0">
                      <a:moveTo>
                        <a:pt x="42" y="0"/>
                      </a:moveTo>
                      <a:cubicBezTo>
                        <a:pt x="22" y="0"/>
                        <a:pt x="0" y="14"/>
                        <a:pt x="0" y="40"/>
                      </a:cubicBezTo>
                      <a:cubicBezTo>
                        <a:pt x="41" y="352"/>
                        <a:pt x="102" y="659"/>
                        <a:pt x="177" y="958"/>
                      </a:cubicBezTo>
                      <a:cubicBezTo>
                        <a:pt x="286" y="1434"/>
                        <a:pt x="401" y="1924"/>
                        <a:pt x="361" y="2414"/>
                      </a:cubicBezTo>
                      <a:cubicBezTo>
                        <a:pt x="361" y="2434"/>
                        <a:pt x="374" y="2448"/>
                        <a:pt x="395" y="2455"/>
                      </a:cubicBezTo>
                      <a:cubicBezTo>
                        <a:pt x="415" y="2448"/>
                        <a:pt x="435" y="2434"/>
                        <a:pt x="435" y="2414"/>
                      </a:cubicBezTo>
                      <a:cubicBezTo>
                        <a:pt x="476" y="1917"/>
                        <a:pt x="361" y="1421"/>
                        <a:pt x="252" y="944"/>
                      </a:cubicBezTo>
                      <a:cubicBezTo>
                        <a:pt x="177" y="645"/>
                        <a:pt x="116" y="339"/>
                        <a:pt x="82" y="33"/>
                      </a:cubicBezTo>
                      <a:cubicBezTo>
                        <a:pt x="79" y="11"/>
                        <a:pt x="61" y="0"/>
                        <a:pt x="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31"/>
                <p:cNvSpPr/>
                <p:nvPr/>
              </p:nvSpPr>
              <p:spPr>
                <a:xfrm>
                  <a:off x="4600841" y="3497101"/>
                  <a:ext cx="52313" cy="172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" h="2132" extrusionOk="0">
                      <a:moveTo>
                        <a:pt x="609" y="0"/>
                      </a:moveTo>
                      <a:cubicBezTo>
                        <a:pt x="590" y="0"/>
                        <a:pt x="572" y="12"/>
                        <a:pt x="572" y="36"/>
                      </a:cubicBezTo>
                      <a:cubicBezTo>
                        <a:pt x="565" y="165"/>
                        <a:pt x="558" y="308"/>
                        <a:pt x="551" y="458"/>
                      </a:cubicBezTo>
                      <a:cubicBezTo>
                        <a:pt x="538" y="798"/>
                        <a:pt x="517" y="1186"/>
                        <a:pt x="483" y="1485"/>
                      </a:cubicBezTo>
                      <a:lnTo>
                        <a:pt x="483" y="1506"/>
                      </a:lnTo>
                      <a:cubicBezTo>
                        <a:pt x="463" y="1696"/>
                        <a:pt x="422" y="2050"/>
                        <a:pt x="82" y="2057"/>
                      </a:cubicBezTo>
                      <a:cubicBezTo>
                        <a:pt x="116" y="1342"/>
                        <a:pt x="177" y="77"/>
                        <a:pt x="177" y="63"/>
                      </a:cubicBezTo>
                      <a:cubicBezTo>
                        <a:pt x="174" y="39"/>
                        <a:pt x="153" y="28"/>
                        <a:pt x="134" y="28"/>
                      </a:cubicBezTo>
                      <a:cubicBezTo>
                        <a:pt x="116" y="28"/>
                        <a:pt x="99" y="39"/>
                        <a:pt x="102" y="63"/>
                      </a:cubicBezTo>
                      <a:cubicBezTo>
                        <a:pt x="95" y="77"/>
                        <a:pt x="41" y="1390"/>
                        <a:pt x="0" y="2098"/>
                      </a:cubicBezTo>
                      <a:cubicBezTo>
                        <a:pt x="0" y="2104"/>
                        <a:pt x="7" y="2111"/>
                        <a:pt x="14" y="2125"/>
                      </a:cubicBezTo>
                      <a:cubicBezTo>
                        <a:pt x="20" y="2132"/>
                        <a:pt x="27" y="2132"/>
                        <a:pt x="41" y="2132"/>
                      </a:cubicBezTo>
                      <a:lnTo>
                        <a:pt x="68" y="2132"/>
                      </a:lnTo>
                      <a:cubicBezTo>
                        <a:pt x="483" y="2132"/>
                        <a:pt x="538" y="1703"/>
                        <a:pt x="558" y="1512"/>
                      </a:cubicBezTo>
                      <a:lnTo>
                        <a:pt x="558" y="1485"/>
                      </a:lnTo>
                      <a:cubicBezTo>
                        <a:pt x="592" y="1186"/>
                        <a:pt x="612" y="798"/>
                        <a:pt x="626" y="458"/>
                      </a:cubicBezTo>
                      <a:cubicBezTo>
                        <a:pt x="633" y="308"/>
                        <a:pt x="640" y="165"/>
                        <a:pt x="646" y="36"/>
                      </a:cubicBezTo>
                      <a:cubicBezTo>
                        <a:pt x="646" y="12"/>
                        <a:pt x="628" y="0"/>
                        <a:pt x="6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31"/>
                <p:cNvSpPr/>
                <p:nvPr/>
              </p:nvSpPr>
              <p:spPr>
                <a:xfrm>
                  <a:off x="4598577" y="3663339"/>
                  <a:ext cx="8894" cy="556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" h="688" extrusionOk="0">
                      <a:moveTo>
                        <a:pt x="69" y="1"/>
                      </a:moveTo>
                      <a:cubicBezTo>
                        <a:pt x="48" y="1"/>
                        <a:pt x="35" y="14"/>
                        <a:pt x="28" y="35"/>
                      </a:cubicBezTo>
                      <a:lnTo>
                        <a:pt x="1" y="647"/>
                      </a:lnTo>
                      <a:cubicBezTo>
                        <a:pt x="1" y="667"/>
                        <a:pt x="14" y="688"/>
                        <a:pt x="35" y="688"/>
                      </a:cubicBezTo>
                      <a:cubicBezTo>
                        <a:pt x="55" y="688"/>
                        <a:pt x="76" y="674"/>
                        <a:pt x="76" y="654"/>
                      </a:cubicBezTo>
                      <a:lnTo>
                        <a:pt x="103" y="42"/>
                      </a:lnTo>
                      <a:cubicBezTo>
                        <a:pt x="110" y="21"/>
                        <a:pt x="89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" name="Google Shape;399;p31"/>
                <p:cNvSpPr/>
                <p:nvPr/>
              </p:nvSpPr>
              <p:spPr>
                <a:xfrm>
                  <a:off x="4698190" y="4481673"/>
                  <a:ext cx="200278" cy="111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1375" extrusionOk="0">
                      <a:moveTo>
                        <a:pt x="687" y="1"/>
                      </a:moveTo>
                      <a:cubicBezTo>
                        <a:pt x="485" y="1"/>
                        <a:pt x="287" y="33"/>
                        <a:pt x="232" y="92"/>
                      </a:cubicBezTo>
                      <a:cubicBezTo>
                        <a:pt x="164" y="167"/>
                        <a:pt x="116" y="255"/>
                        <a:pt x="82" y="350"/>
                      </a:cubicBezTo>
                      <a:cubicBezTo>
                        <a:pt x="48" y="534"/>
                        <a:pt x="27" y="731"/>
                        <a:pt x="27" y="922"/>
                      </a:cubicBezTo>
                      <a:cubicBezTo>
                        <a:pt x="21" y="1031"/>
                        <a:pt x="0" y="1235"/>
                        <a:pt x="150" y="1269"/>
                      </a:cubicBezTo>
                      <a:cubicBezTo>
                        <a:pt x="524" y="1317"/>
                        <a:pt x="898" y="1344"/>
                        <a:pt x="1279" y="1357"/>
                      </a:cubicBezTo>
                      <a:cubicBezTo>
                        <a:pt x="1567" y="1357"/>
                        <a:pt x="1821" y="1374"/>
                        <a:pt x="2014" y="1374"/>
                      </a:cubicBezTo>
                      <a:cubicBezTo>
                        <a:pt x="2184" y="1374"/>
                        <a:pt x="2307" y="1361"/>
                        <a:pt x="2361" y="1310"/>
                      </a:cubicBezTo>
                      <a:cubicBezTo>
                        <a:pt x="2477" y="1208"/>
                        <a:pt x="2470" y="970"/>
                        <a:pt x="2293" y="799"/>
                      </a:cubicBezTo>
                      <a:cubicBezTo>
                        <a:pt x="2116" y="636"/>
                        <a:pt x="1688" y="486"/>
                        <a:pt x="1572" y="412"/>
                      </a:cubicBezTo>
                      <a:cubicBezTo>
                        <a:pt x="1422" y="323"/>
                        <a:pt x="1286" y="214"/>
                        <a:pt x="1157" y="99"/>
                      </a:cubicBezTo>
                      <a:cubicBezTo>
                        <a:pt x="1083" y="32"/>
                        <a:pt x="883" y="1"/>
                        <a:pt x="68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" name="Google Shape;400;p31"/>
                <p:cNvSpPr/>
                <p:nvPr/>
              </p:nvSpPr>
              <p:spPr>
                <a:xfrm>
                  <a:off x="4761985" y="3492250"/>
                  <a:ext cx="79319" cy="99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1226" extrusionOk="0">
                      <a:moveTo>
                        <a:pt x="35" y="1"/>
                      </a:moveTo>
                      <a:cubicBezTo>
                        <a:pt x="14" y="8"/>
                        <a:pt x="0" y="28"/>
                        <a:pt x="7" y="48"/>
                      </a:cubicBezTo>
                      <a:cubicBezTo>
                        <a:pt x="7" y="69"/>
                        <a:pt x="130" y="661"/>
                        <a:pt x="912" y="1219"/>
                      </a:cubicBezTo>
                      <a:cubicBezTo>
                        <a:pt x="919" y="1219"/>
                        <a:pt x="926" y="1225"/>
                        <a:pt x="939" y="1225"/>
                      </a:cubicBezTo>
                      <a:cubicBezTo>
                        <a:pt x="946" y="1225"/>
                        <a:pt x="960" y="1219"/>
                        <a:pt x="967" y="1205"/>
                      </a:cubicBezTo>
                      <a:cubicBezTo>
                        <a:pt x="980" y="1191"/>
                        <a:pt x="973" y="1164"/>
                        <a:pt x="960" y="1157"/>
                      </a:cubicBezTo>
                      <a:cubicBezTo>
                        <a:pt x="205" y="620"/>
                        <a:pt x="75" y="35"/>
                        <a:pt x="75" y="35"/>
                      </a:cubicBezTo>
                      <a:cubicBezTo>
                        <a:pt x="75" y="14"/>
                        <a:pt x="55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" name="Google Shape;401;p31"/>
                <p:cNvSpPr/>
                <p:nvPr/>
              </p:nvSpPr>
              <p:spPr>
                <a:xfrm>
                  <a:off x="4228908" y="4386911"/>
                  <a:ext cx="189928" cy="74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9" h="922" extrusionOk="0">
                      <a:moveTo>
                        <a:pt x="274" y="1"/>
                      </a:moveTo>
                      <a:cubicBezTo>
                        <a:pt x="201" y="1"/>
                        <a:pt x="138" y="17"/>
                        <a:pt x="103" y="80"/>
                      </a:cubicBezTo>
                      <a:cubicBezTo>
                        <a:pt x="35" y="203"/>
                        <a:pt x="35" y="461"/>
                        <a:pt x="8" y="611"/>
                      </a:cubicBezTo>
                      <a:cubicBezTo>
                        <a:pt x="1" y="645"/>
                        <a:pt x="1" y="679"/>
                        <a:pt x="1" y="713"/>
                      </a:cubicBezTo>
                      <a:cubicBezTo>
                        <a:pt x="28" y="822"/>
                        <a:pt x="164" y="849"/>
                        <a:pt x="280" y="862"/>
                      </a:cubicBezTo>
                      <a:lnTo>
                        <a:pt x="1151" y="917"/>
                      </a:lnTo>
                      <a:cubicBezTo>
                        <a:pt x="1196" y="920"/>
                        <a:pt x="1241" y="921"/>
                        <a:pt x="1286" y="921"/>
                      </a:cubicBezTo>
                      <a:cubicBezTo>
                        <a:pt x="1524" y="921"/>
                        <a:pt x="1759" y="883"/>
                        <a:pt x="1994" y="883"/>
                      </a:cubicBezTo>
                      <a:cubicBezTo>
                        <a:pt x="2028" y="883"/>
                        <a:pt x="2062" y="883"/>
                        <a:pt x="2096" y="869"/>
                      </a:cubicBezTo>
                      <a:cubicBezTo>
                        <a:pt x="2178" y="835"/>
                        <a:pt x="2192" y="767"/>
                        <a:pt x="2205" y="692"/>
                      </a:cubicBezTo>
                      <a:cubicBezTo>
                        <a:pt x="2226" y="611"/>
                        <a:pt x="2253" y="536"/>
                        <a:pt x="2287" y="461"/>
                      </a:cubicBezTo>
                      <a:cubicBezTo>
                        <a:pt x="2334" y="366"/>
                        <a:pt x="2348" y="250"/>
                        <a:pt x="2314" y="148"/>
                      </a:cubicBezTo>
                      <a:cubicBezTo>
                        <a:pt x="2307" y="134"/>
                        <a:pt x="2300" y="128"/>
                        <a:pt x="2294" y="114"/>
                      </a:cubicBezTo>
                      <a:cubicBezTo>
                        <a:pt x="2273" y="100"/>
                        <a:pt x="2253" y="100"/>
                        <a:pt x="2239" y="94"/>
                      </a:cubicBezTo>
                      <a:cubicBezTo>
                        <a:pt x="1953" y="46"/>
                        <a:pt x="1668" y="60"/>
                        <a:pt x="1382" y="53"/>
                      </a:cubicBezTo>
                      <a:lnTo>
                        <a:pt x="484" y="19"/>
                      </a:lnTo>
                      <a:cubicBezTo>
                        <a:pt x="418" y="16"/>
                        <a:pt x="342" y="1"/>
                        <a:pt x="27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" name="Google Shape;402;p31"/>
                <p:cNvSpPr/>
                <p:nvPr/>
              </p:nvSpPr>
              <p:spPr>
                <a:xfrm>
                  <a:off x="4327389" y="4421921"/>
                  <a:ext cx="77136" cy="7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" h="90" extrusionOk="0">
                      <a:moveTo>
                        <a:pt x="919" y="1"/>
                      </a:moveTo>
                      <a:lnTo>
                        <a:pt x="28" y="28"/>
                      </a:lnTo>
                      <a:cubicBezTo>
                        <a:pt x="14" y="28"/>
                        <a:pt x="1" y="42"/>
                        <a:pt x="1" y="62"/>
                      </a:cubicBezTo>
                      <a:cubicBezTo>
                        <a:pt x="1" y="76"/>
                        <a:pt x="14" y="89"/>
                        <a:pt x="28" y="89"/>
                      </a:cubicBezTo>
                      <a:lnTo>
                        <a:pt x="35" y="89"/>
                      </a:lnTo>
                      <a:lnTo>
                        <a:pt x="926" y="62"/>
                      </a:lnTo>
                      <a:cubicBezTo>
                        <a:pt x="940" y="62"/>
                        <a:pt x="953" y="48"/>
                        <a:pt x="953" y="35"/>
                      </a:cubicBezTo>
                      <a:cubicBezTo>
                        <a:pt x="953" y="14"/>
                        <a:pt x="940" y="1"/>
                        <a:pt x="9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" name="Google Shape;403;p31"/>
                <p:cNvSpPr/>
                <p:nvPr/>
              </p:nvSpPr>
              <p:spPr>
                <a:xfrm>
                  <a:off x="4671751" y="4398311"/>
                  <a:ext cx="160740" cy="65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" h="813" extrusionOk="0">
                      <a:moveTo>
                        <a:pt x="283" y="0"/>
                      </a:moveTo>
                      <a:cubicBezTo>
                        <a:pt x="178" y="0"/>
                        <a:pt x="79" y="17"/>
                        <a:pt x="42" y="82"/>
                      </a:cubicBezTo>
                      <a:cubicBezTo>
                        <a:pt x="8" y="157"/>
                        <a:pt x="1" y="238"/>
                        <a:pt x="14" y="320"/>
                      </a:cubicBezTo>
                      <a:lnTo>
                        <a:pt x="35" y="619"/>
                      </a:lnTo>
                      <a:cubicBezTo>
                        <a:pt x="17" y="723"/>
                        <a:pt x="103" y="812"/>
                        <a:pt x="204" y="812"/>
                      </a:cubicBezTo>
                      <a:cubicBezTo>
                        <a:pt x="222" y="812"/>
                        <a:pt x="241" y="809"/>
                        <a:pt x="259" y="803"/>
                      </a:cubicBezTo>
                      <a:cubicBezTo>
                        <a:pt x="463" y="793"/>
                        <a:pt x="667" y="788"/>
                        <a:pt x="872" y="788"/>
                      </a:cubicBezTo>
                      <a:cubicBezTo>
                        <a:pt x="1076" y="788"/>
                        <a:pt x="1280" y="793"/>
                        <a:pt x="1484" y="803"/>
                      </a:cubicBezTo>
                      <a:cubicBezTo>
                        <a:pt x="1531" y="803"/>
                        <a:pt x="1583" y="807"/>
                        <a:pt x="1636" y="807"/>
                      </a:cubicBezTo>
                      <a:cubicBezTo>
                        <a:pt x="1728" y="807"/>
                        <a:pt x="1820" y="796"/>
                        <a:pt x="1885" y="735"/>
                      </a:cubicBezTo>
                      <a:cubicBezTo>
                        <a:pt x="1987" y="640"/>
                        <a:pt x="1933" y="436"/>
                        <a:pt x="1933" y="313"/>
                      </a:cubicBezTo>
                      <a:cubicBezTo>
                        <a:pt x="1940" y="266"/>
                        <a:pt x="1926" y="211"/>
                        <a:pt x="1899" y="164"/>
                      </a:cubicBezTo>
                      <a:cubicBezTo>
                        <a:pt x="1865" y="123"/>
                        <a:pt x="1817" y="102"/>
                        <a:pt x="1763" y="89"/>
                      </a:cubicBezTo>
                      <a:cubicBezTo>
                        <a:pt x="1534" y="26"/>
                        <a:pt x="1283" y="12"/>
                        <a:pt x="1034" y="12"/>
                      </a:cubicBezTo>
                      <a:cubicBezTo>
                        <a:pt x="875" y="12"/>
                        <a:pt x="716" y="18"/>
                        <a:pt x="565" y="21"/>
                      </a:cubicBezTo>
                      <a:cubicBezTo>
                        <a:pt x="501" y="17"/>
                        <a:pt x="389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" name="Google Shape;404;p31"/>
                <p:cNvSpPr/>
                <p:nvPr/>
              </p:nvSpPr>
              <p:spPr>
                <a:xfrm>
                  <a:off x="4708055" y="4427985"/>
                  <a:ext cx="60075" cy="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" h="76" extrusionOk="0">
                      <a:moveTo>
                        <a:pt x="28" y="1"/>
                      </a:moveTo>
                      <a:cubicBezTo>
                        <a:pt x="14" y="1"/>
                        <a:pt x="1" y="14"/>
                        <a:pt x="1" y="35"/>
                      </a:cubicBezTo>
                      <a:cubicBezTo>
                        <a:pt x="1" y="48"/>
                        <a:pt x="14" y="62"/>
                        <a:pt x="28" y="62"/>
                      </a:cubicBezTo>
                      <a:lnTo>
                        <a:pt x="708" y="76"/>
                      </a:lnTo>
                      <a:cubicBezTo>
                        <a:pt x="722" y="76"/>
                        <a:pt x="736" y="69"/>
                        <a:pt x="742" y="48"/>
                      </a:cubicBezTo>
                      <a:cubicBezTo>
                        <a:pt x="742" y="35"/>
                        <a:pt x="729" y="21"/>
                        <a:pt x="708" y="21"/>
                      </a:cubicBez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" name="Google Shape;405;p31"/>
                <p:cNvSpPr/>
                <p:nvPr/>
              </p:nvSpPr>
              <p:spPr>
                <a:xfrm>
                  <a:off x="4479235" y="2749112"/>
                  <a:ext cx="187664" cy="133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1" h="1647" extrusionOk="0">
                      <a:moveTo>
                        <a:pt x="252" y="0"/>
                      </a:moveTo>
                      <a:lnTo>
                        <a:pt x="0" y="75"/>
                      </a:lnTo>
                      <a:lnTo>
                        <a:pt x="313" y="1647"/>
                      </a:lnTo>
                      <a:lnTo>
                        <a:pt x="1334" y="1626"/>
                      </a:lnTo>
                      <a:lnTo>
                        <a:pt x="2320" y="470"/>
                      </a:lnTo>
                      <a:lnTo>
                        <a:pt x="2008" y="61"/>
                      </a:lnTo>
                      <a:lnTo>
                        <a:pt x="1742" y="0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" name="Google Shape;406;p31"/>
                <p:cNvSpPr/>
                <p:nvPr/>
              </p:nvSpPr>
              <p:spPr>
                <a:xfrm>
                  <a:off x="4200851" y="2755176"/>
                  <a:ext cx="278465" cy="387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4" h="4790" extrusionOk="0">
                      <a:moveTo>
                        <a:pt x="3443" y="0"/>
                      </a:moveTo>
                      <a:cubicBezTo>
                        <a:pt x="3443" y="0"/>
                        <a:pt x="2185" y="163"/>
                        <a:pt x="1702" y="510"/>
                      </a:cubicBezTo>
                      <a:cubicBezTo>
                        <a:pt x="1314" y="796"/>
                        <a:pt x="1" y="2606"/>
                        <a:pt x="1" y="2606"/>
                      </a:cubicBezTo>
                      <a:cubicBezTo>
                        <a:pt x="1" y="2606"/>
                        <a:pt x="1130" y="4647"/>
                        <a:pt x="2096" y="4790"/>
                      </a:cubicBezTo>
                      <a:lnTo>
                        <a:pt x="3260" y="3048"/>
                      </a:lnTo>
                      <a:lnTo>
                        <a:pt x="344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" name="Google Shape;407;p31"/>
                <p:cNvSpPr/>
                <p:nvPr/>
              </p:nvSpPr>
              <p:spPr>
                <a:xfrm>
                  <a:off x="4321891" y="2754044"/>
                  <a:ext cx="536473" cy="727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5" h="9002" extrusionOk="0">
                      <a:moveTo>
                        <a:pt x="3954" y="0"/>
                      </a:moveTo>
                      <a:cubicBezTo>
                        <a:pt x="3954" y="0"/>
                        <a:pt x="3762" y="818"/>
                        <a:pt x="2985" y="818"/>
                      </a:cubicBezTo>
                      <a:cubicBezTo>
                        <a:pt x="2972" y="818"/>
                        <a:pt x="2959" y="817"/>
                        <a:pt x="2947" y="817"/>
                      </a:cubicBezTo>
                      <a:cubicBezTo>
                        <a:pt x="2137" y="797"/>
                        <a:pt x="1946" y="14"/>
                        <a:pt x="1946" y="14"/>
                      </a:cubicBezTo>
                      <a:cubicBezTo>
                        <a:pt x="1946" y="14"/>
                        <a:pt x="1429" y="143"/>
                        <a:pt x="1035" y="1028"/>
                      </a:cubicBezTo>
                      <a:cubicBezTo>
                        <a:pt x="640" y="1912"/>
                        <a:pt x="633" y="2967"/>
                        <a:pt x="565" y="3770"/>
                      </a:cubicBezTo>
                      <a:cubicBezTo>
                        <a:pt x="497" y="4572"/>
                        <a:pt x="1" y="8757"/>
                        <a:pt x="1" y="8757"/>
                      </a:cubicBezTo>
                      <a:cubicBezTo>
                        <a:pt x="1164" y="8913"/>
                        <a:pt x="2334" y="8995"/>
                        <a:pt x="3504" y="9002"/>
                      </a:cubicBezTo>
                      <a:cubicBezTo>
                        <a:pt x="4559" y="9002"/>
                        <a:pt x="5607" y="8893"/>
                        <a:pt x="6634" y="8682"/>
                      </a:cubicBezTo>
                      <a:lnTo>
                        <a:pt x="5498" y="1232"/>
                      </a:lnTo>
                      <a:lnTo>
                        <a:pt x="395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31"/>
                <p:cNvSpPr/>
                <p:nvPr/>
              </p:nvSpPr>
              <p:spPr>
                <a:xfrm>
                  <a:off x="4641511" y="2754044"/>
                  <a:ext cx="299325" cy="38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2" h="4736" extrusionOk="0">
                      <a:moveTo>
                        <a:pt x="1" y="0"/>
                      </a:moveTo>
                      <a:lnTo>
                        <a:pt x="205" y="2389"/>
                      </a:lnTo>
                      <a:lnTo>
                        <a:pt x="2062" y="4736"/>
                      </a:lnTo>
                      <a:cubicBezTo>
                        <a:pt x="2756" y="4402"/>
                        <a:pt x="3341" y="4021"/>
                        <a:pt x="3702" y="3164"/>
                      </a:cubicBezTo>
                      <a:cubicBezTo>
                        <a:pt x="3702" y="3164"/>
                        <a:pt x="2599" y="892"/>
                        <a:pt x="2089" y="524"/>
                      </a:cubicBezTo>
                      <a:cubicBezTo>
                        <a:pt x="1579" y="157"/>
                        <a:pt x="1" y="1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" name="Google Shape;409;p31"/>
                <p:cNvSpPr/>
                <p:nvPr/>
              </p:nvSpPr>
              <p:spPr>
                <a:xfrm>
                  <a:off x="4371375" y="2280234"/>
                  <a:ext cx="380827" cy="29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0" h="3698" extrusionOk="0">
                      <a:moveTo>
                        <a:pt x="3048" y="1"/>
                      </a:moveTo>
                      <a:cubicBezTo>
                        <a:pt x="2803" y="1"/>
                        <a:pt x="2586" y="180"/>
                        <a:pt x="2586" y="186"/>
                      </a:cubicBezTo>
                      <a:cubicBezTo>
                        <a:pt x="2539" y="125"/>
                        <a:pt x="2477" y="84"/>
                        <a:pt x="2409" y="64"/>
                      </a:cubicBezTo>
                      <a:cubicBezTo>
                        <a:pt x="2372" y="54"/>
                        <a:pt x="2335" y="49"/>
                        <a:pt x="2298" y="49"/>
                      </a:cubicBezTo>
                      <a:cubicBezTo>
                        <a:pt x="2261" y="49"/>
                        <a:pt x="2226" y="54"/>
                        <a:pt x="2192" y="64"/>
                      </a:cubicBezTo>
                      <a:cubicBezTo>
                        <a:pt x="2124" y="77"/>
                        <a:pt x="2069" y="125"/>
                        <a:pt x="2035" y="186"/>
                      </a:cubicBezTo>
                      <a:cubicBezTo>
                        <a:pt x="1892" y="111"/>
                        <a:pt x="1743" y="57"/>
                        <a:pt x="1593" y="23"/>
                      </a:cubicBezTo>
                      <a:cubicBezTo>
                        <a:pt x="1543" y="16"/>
                        <a:pt x="1491" y="12"/>
                        <a:pt x="1440" y="12"/>
                      </a:cubicBezTo>
                      <a:cubicBezTo>
                        <a:pt x="1235" y="12"/>
                        <a:pt x="1032" y="73"/>
                        <a:pt x="913" y="248"/>
                      </a:cubicBezTo>
                      <a:cubicBezTo>
                        <a:pt x="831" y="356"/>
                        <a:pt x="797" y="479"/>
                        <a:pt x="797" y="615"/>
                      </a:cubicBezTo>
                      <a:cubicBezTo>
                        <a:pt x="675" y="622"/>
                        <a:pt x="572" y="710"/>
                        <a:pt x="545" y="833"/>
                      </a:cubicBezTo>
                      <a:cubicBezTo>
                        <a:pt x="532" y="853"/>
                        <a:pt x="532" y="880"/>
                        <a:pt x="545" y="908"/>
                      </a:cubicBezTo>
                      <a:cubicBezTo>
                        <a:pt x="402" y="969"/>
                        <a:pt x="280" y="1071"/>
                        <a:pt x="205" y="1207"/>
                      </a:cubicBezTo>
                      <a:cubicBezTo>
                        <a:pt x="164" y="1268"/>
                        <a:pt x="137" y="1336"/>
                        <a:pt x="117" y="1404"/>
                      </a:cubicBezTo>
                      <a:cubicBezTo>
                        <a:pt x="76" y="1622"/>
                        <a:pt x="103" y="1846"/>
                        <a:pt x="205" y="2044"/>
                      </a:cubicBezTo>
                      <a:cubicBezTo>
                        <a:pt x="178" y="2057"/>
                        <a:pt x="157" y="2071"/>
                        <a:pt x="137" y="2091"/>
                      </a:cubicBezTo>
                      <a:cubicBezTo>
                        <a:pt x="123" y="2105"/>
                        <a:pt x="117" y="2125"/>
                        <a:pt x="110" y="2146"/>
                      </a:cubicBezTo>
                      <a:cubicBezTo>
                        <a:pt x="83" y="2234"/>
                        <a:pt x="96" y="2329"/>
                        <a:pt x="144" y="2404"/>
                      </a:cubicBezTo>
                      <a:cubicBezTo>
                        <a:pt x="83" y="2466"/>
                        <a:pt x="42" y="2547"/>
                        <a:pt x="21" y="2629"/>
                      </a:cubicBezTo>
                      <a:cubicBezTo>
                        <a:pt x="1" y="2717"/>
                        <a:pt x="21" y="2806"/>
                        <a:pt x="69" y="2874"/>
                      </a:cubicBezTo>
                      <a:cubicBezTo>
                        <a:pt x="205" y="3051"/>
                        <a:pt x="178" y="3234"/>
                        <a:pt x="205" y="3459"/>
                      </a:cubicBezTo>
                      <a:cubicBezTo>
                        <a:pt x="212" y="3486"/>
                        <a:pt x="606" y="3629"/>
                        <a:pt x="627" y="3629"/>
                      </a:cubicBezTo>
                      <a:cubicBezTo>
                        <a:pt x="925" y="3658"/>
                        <a:pt x="1135" y="3697"/>
                        <a:pt x="1362" y="3697"/>
                      </a:cubicBezTo>
                      <a:cubicBezTo>
                        <a:pt x="1507" y="3697"/>
                        <a:pt x="1659" y="3681"/>
                        <a:pt x="1845" y="3636"/>
                      </a:cubicBezTo>
                      <a:cubicBezTo>
                        <a:pt x="2716" y="3411"/>
                        <a:pt x="3593" y="3234"/>
                        <a:pt x="4485" y="3105"/>
                      </a:cubicBezTo>
                      <a:cubicBezTo>
                        <a:pt x="4491" y="3085"/>
                        <a:pt x="4505" y="2840"/>
                        <a:pt x="4519" y="2826"/>
                      </a:cubicBezTo>
                      <a:cubicBezTo>
                        <a:pt x="4539" y="2799"/>
                        <a:pt x="4559" y="2778"/>
                        <a:pt x="4573" y="2751"/>
                      </a:cubicBezTo>
                      <a:cubicBezTo>
                        <a:pt x="4593" y="2731"/>
                        <a:pt x="4607" y="2704"/>
                        <a:pt x="4614" y="2676"/>
                      </a:cubicBezTo>
                      <a:cubicBezTo>
                        <a:pt x="4627" y="2649"/>
                        <a:pt x="4627" y="2622"/>
                        <a:pt x="4621" y="2595"/>
                      </a:cubicBezTo>
                      <a:cubicBezTo>
                        <a:pt x="4661" y="2561"/>
                        <a:pt x="4682" y="2520"/>
                        <a:pt x="4682" y="2472"/>
                      </a:cubicBezTo>
                      <a:cubicBezTo>
                        <a:pt x="4682" y="2425"/>
                        <a:pt x="4661" y="2377"/>
                        <a:pt x="4621" y="2350"/>
                      </a:cubicBezTo>
                      <a:cubicBezTo>
                        <a:pt x="4675" y="2255"/>
                        <a:pt x="4702" y="2153"/>
                        <a:pt x="4702" y="2044"/>
                      </a:cubicBezTo>
                      <a:cubicBezTo>
                        <a:pt x="4702" y="1935"/>
                        <a:pt x="4668" y="1833"/>
                        <a:pt x="4607" y="1744"/>
                      </a:cubicBezTo>
                      <a:cubicBezTo>
                        <a:pt x="4702" y="1595"/>
                        <a:pt x="4709" y="1404"/>
                        <a:pt x="4627" y="1248"/>
                      </a:cubicBezTo>
                      <a:cubicBezTo>
                        <a:pt x="4593" y="1159"/>
                        <a:pt x="4512" y="1105"/>
                        <a:pt x="4423" y="1091"/>
                      </a:cubicBezTo>
                      <a:cubicBezTo>
                        <a:pt x="4423" y="996"/>
                        <a:pt x="4376" y="908"/>
                        <a:pt x="4308" y="839"/>
                      </a:cubicBezTo>
                      <a:cubicBezTo>
                        <a:pt x="4219" y="758"/>
                        <a:pt x="4110" y="703"/>
                        <a:pt x="3995" y="683"/>
                      </a:cubicBezTo>
                      <a:cubicBezTo>
                        <a:pt x="4015" y="635"/>
                        <a:pt x="4022" y="595"/>
                        <a:pt x="4008" y="547"/>
                      </a:cubicBezTo>
                      <a:cubicBezTo>
                        <a:pt x="4008" y="506"/>
                        <a:pt x="3995" y="472"/>
                        <a:pt x="3981" y="438"/>
                      </a:cubicBezTo>
                      <a:cubicBezTo>
                        <a:pt x="3936" y="362"/>
                        <a:pt x="3856" y="315"/>
                        <a:pt x="3768" y="315"/>
                      </a:cubicBezTo>
                      <a:cubicBezTo>
                        <a:pt x="3762" y="315"/>
                        <a:pt x="3756" y="315"/>
                        <a:pt x="3750" y="316"/>
                      </a:cubicBezTo>
                      <a:cubicBezTo>
                        <a:pt x="3654" y="322"/>
                        <a:pt x="3573" y="370"/>
                        <a:pt x="3512" y="445"/>
                      </a:cubicBezTo>
                      <a:cubicBezTo>
                        <a:pt x="3491" y="234"/>
                        <a:pt x="3342" y="57"/>
                        <a:pt x="3137" y="9"/>
                      </a:cubicBezTo>
                      <a:cubicBezTo>
                        <a:pt x="3107" y="4"/>
                        <a:pt x="3077" y="1"/>
                        <a:pt x="3048" y="1"/>
                      </a:cubicBezTo>
                      <a:close/>
                    </a:path>
                  </a:pathLst>
                </a:custGeom>
                <a:solidFill>
                  <a:srgbClr val="E691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" name="Google Shape;410;p31"/>
                <p:cNvSpPr/>
                <p:nvPr/>
              </p:nvSpPr>
              <p:spPr>
                <a:xfrm>
                  <a:off x="4499611" y="2697365"/>
                  <a:ext cx="120555" cy="51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641" extrusionOk="0">
                      <a:moveTo>
                        <a:pt x="0" y="1"/>
                      </a:moveTo>
                      <a:lnTo>
                        <a:pt x="0" y="640"/>
                      </a:lnTo>
                      <a:lnTo>
                        <a:pt x="1490" y="640"/>
                      </a:lnTo>
                      <a:lnTo>
                        <a:pt x="1490" y="1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" name="Google Shape;411;p31"/>
                <p:cNvSpPr/>
                <p:nvPr/>
              </p:nvSpPr>
              <p:spPr>
                <a:xfrm>
                  <a:off x="4408810" y="2338692"/>
                  <a:ext cx="300457" cy="379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" h="4689" extrusionOk="0">
                      <a:moveTo>
                        <a:pt x="1865" y="1"/>
                      </a:moveTo>
                      <a:cubicBezTo>
                        <a:pt x="1144" y="1"/>
                        <a:pt x="422" y="382"/>
                        <a:pt x="123" y="1069"/>
                      </a:cubicBezTo>
                      <a:cubicBezTo>
                        <a:pt x="1" y="1348"/>
                        <a:pt x="35" y="1620"/>
                        <a:pt x="35" y="2049"/>
                      </a:cubicBezTo>
                      <a:cubicBezTo>
                        <a:pt x="35" y="3341"/>
                        <a:pt x="810" y="4688"/>
                        <a:pt x="1872" y="4688"/>
                      </a:cubicBezTo>
                      <a:cubicBezTo>
                        <a:pt x="2926" y="4688"/>
                        <a:pt x="3702" y="3341"/>
                        <a:pt x="3702" y="2049"/>
                      </a:cubicBezTo>
                      <a:cubicBezTo>
                        <a:pt x="3702" y="1559"/>
                        <a:pt x="3715" y="1151"/>
                        <a:pt x="3511" y="831"/>
                      </a:cubicBezTo>
                      <a:cubicBezTo>
                        <a:pt x="3185" y="293"/>
                        <a:pt x="2498" y="1"/>
                        <a:pt x="1865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31"/>
                <p:cNvSpPr/>
                <p:nvPr/>
              </p:nvSpPr>
              <p:spPr>
                <a:xfrm>
                  <a:off x="4512466" y="2705612"/>
                  <a:ext cx="87081" cy="1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" h="185" extrusionOk="0">
                      <a:moveTo>
                        <a:pt x="46" y="0"/>
                      </a:moveTo>
                      <a:cubicBezTo>
                        <a:pt x="21" y="0"/>
                        <a:pt x="0" y="36"/>
                        <a:pt x="32" y="55"/>
                      </a:cubicBezTo>
                      <a:cubicBezTo>
                        <a:pt x="202" y="137"/>
                        <a:pt x="392" y="184"/>
                        <a:pt x="590" y="184"/>
                      </a:cubicBezTo>
                      <a:cubicBezTo>
                        <a:pt x="746" y="184"/>
                        <a:pt x="903" y="150"/>
                        <a:pt x="1045" y="96"/>
                      </a:cubicBezTo>
                      <a:cubicBezTo>
                        <a:pt x="1076" y="90"/>
                        <a:pt x="1057" y="40"/>
                        <a:pt x="1033" y="40"/>
                      </a:cubicBezTo>
                      <a:cubicBezTo>
                        <a:pt x="1030" y="40"/>
                        <a:pt x="1028" y="40"/>
                        <a:pt x="1025" y="42"/>
                      </a:cubicBezTo>
                      <a:cubicBezTo>
                        <a:pt x="884" y="97"/>
                        <a:pt x="735" y="124"/>
                        <a:pt x="586" y="124"/>
                      </a:cubicBezTo>
                      <a:cubicBezTo>
                        <a:pt x="403" y="124"/>
                        <a:pt x="220" y="83"/>
                        <a:pt x="52" y="1"/>
                      </a:cubicBezTo>
                      <a:cubicBezTo>
                        <a:pt x="50" y="0"/>
                        <a:pt x="48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31"/>
                <p:cNvSpPr/>
                <p:nvPr/>
              </p:nvSpPr>
              <p:spPr>
                <a:xfrm>
                  <a:off x="4457889" y="2468868"/>
                  <a:ext cx="69454" cy="22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9" h="276" extrusionOk="0">
                      <a:moveTo>
                        <a:pt x="619" y="0"/>
                      </a:moveTo>
                      <a:cubicBezTo>
                        <a:pt x="597" y="0"/>
                        <a:pt x="574" y="1"/>
                        <a:pt x="550" y="3"/>
                      </a:cubicBezTo>
                      <a:cubicBezTo>
                        <a:pt x="387" y="10"/>
                        <a:pt x="237" y="58"/>
                        <a:pt x="101" y="146"/>
                      </a:cubicBezTo>
                      <a:cubicBezTo>
                        <a:pt x="0" y="225"/>
                        <a:pt x="10" y="276"/>
                        <a:pt x="82" y="276"/>
                      </a:cubicBezTo>
                      <a:cubicBezTo>
                        <a:pt x="97" y="276"/>
                        <a:pt x="115" y="273"/>
                        <a:pt x="135" y="269"/>
                      </a:cubicBezTo>
                      <a:cubicBezTo>
                        <a:pt x="264" y="235"/>
                        <a:pt x="394" y="214"/>
                        <a:pt x="530" y="207"/>
                      </a:cubicBezTo>
                      <a:cubicBezTo>
                        <a:pt x="679" y="194"/>
                        <a:pt x="795" y="228"/>
                        <a:pt x="829" y="126"/>
                      </a:cubicBezTo>
                      <a:cubicBezTo>
                        <a:pt x="858" y="38"/>
                        <a:pt x="757" y="0"/>
                        <a:pt x="6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31"/>
                <p:cNvSpPr/>
                <p:nvPr/>
              </p:nvSpPr>
              <p:spPr>
                <a:xfrm>
                  <a:off x="4598820" y="2469596"/>
                  <a:ext cx="70425" cy="19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1" h="244" extrusionOk="0">
                      <a:moveTo>
                        <a:pt x="274" y="0"/>
                      </a:moveTo>
                      <a:cubicBezTo>
                        <a:pt x="116" y="0"/>
                        <a:pt x="0" y="42"/>
                        <a:pt x="32" y="137"/>
                      </a:cubicBezTo>
                      <a:cubicBezTo>
                        <a:pt x="55" y="194"/>
                        <a:pt x="102" y="206"/>
                        <a:pt x="166" y="206"/>
                      </a:cubicBezTo>
                      <a:cubicBezTo>
                        <a:pt x="217" y="206"/>
                        <a:pt x="278" y="198"/>
                        <a:pt x="345" y="198"/>
                      </a:cubicBezTo>
                      <a:cubicBezTo>
                        <a:pt x="474" y="205"/>
                        <a:pt x="610" y="219"/>
                        <a:pt x="739" y="239"/>
                      </a:cubicBezTo>
                      <a:cubicBezTo>
                        <a:pt x="756" y="242"/>
                        <a:pt x="771" y="243"/>
                        <a:pt x="784" y="243"/>
                      </a:cubicBezTo>
                      <a:cubicBezTo>
                        <a:pt x="861" y="243"/>
                        <a:pt x="871" y="193"/>
                        <a:pt x="760" y="124"/>
                      </a:cubicBezTo>
                      <a:cubicBezTo>
                        <a:pt x="624" y="42"/>
                        <a:pt x="467" y="1"/>
                        <a:pt x="311" y="1"/>
                      </a:cubicBezTo>
                      <a:cubicBezTo>
                        <a:pt x="298" y="1"/>
                        <a:pt x="286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31"/>
                <p:cNvSpPr/>
                <p:nvPr/>
              </p:nvSpPr>
              <p:spPr>
                <a:xfrm>
                  <a:off x="4554026" y="2542770"/>
                  <a:ext cx="33636" cy="52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655" extrusionOk="0">
                      <a:moveTo>
                        <a:pt x="84" y="0"/>
                      </a:moveTo>
                      <a:cubicBezTo>
                        <a:pt x="55" y="0"/>
                        <a:pt x="50" y="55"/>
                        <a:pt x="82" y="55"/>
                      </a:cubicBezTo>
                      <a:cubicBezTo>
                        <a:pt x="157" y="62"/>
                        <a:pt x="218" y="96"/>
                        <a:pt x="266" y="157"/>
                      </a:cubicBezTo>
                      <a:cubicBezTo>
                        <a:pt x="416" y="333"/>
                        <a:pt x="286" y="601"/>
                        <a:pt x="66" y="601"/>
                      </a:cubicBezTo>
                      <a:cubicBezTo>
                        <a:pt x="56" y="601"/>
                        <a:pt x="45" y="601"/>
                        <a:pt x="35" y="600"/>
                      </a:cubicBezTo>
                      <a:cubicBezTo>
                        <a:pt x="14" y="600"/>
                        <a:pt x="1" y="606"/>
                        <a:pt x="1" y="627"/>
                      </a:cubicBezTo>
                      <a:cubicBezTo>
                        <a:pt x="1" y="640"/>
                        <a:pt x="8" y="654"/>
                        <a:pt x="28" y="654"/>
                      </a:cubicBezTo>
                      <a:lnTo>
                        <a:pt x="55" y="654"/>
                      </a:lnTo>
                      <a:cubicBezTo>
                        <a:pt x="225" y="654"/>
                        <a:pt x="368" y="525"/>
                        <a:pt x="389" y="362"/>
                      </a:cubicBezTo>
                      <a:cubicBezTo>
                        <a:pt x="402" y="178"/>
                        <a:pt x="273" y="15"/>
                        <a:pt x="89" y="1"/>
                      </a:cubicBezTo>
                      <a:cubicBezTo>
                        <a:pt x="87" y="1"/>
                        <a:pt x="86" y="0"/>
                        <a:pt x="8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31"/>
                <p:cNvSpPr/>
                <p:nvPr/>
              </p:nvSpPr>
              <p:spPr>
                <a:xfrm>
                  <a:off x="4611271" y="2508164"/>
                  <a:ext cx="19324" cy="35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43" extrusionOk="0">
                      <a:moveTo>
                        <a:pt x="116" y="0"/>
                      </a:moveTo>
                      <a:cubicBezTo>
                        <a:pt x="55" y="0"/>
                        <a:pt x="0" y="102"/>
                        <a:pt x="0" y="225"/>
                      </a:cubicBezTo>
                      <a:cubicBezTo>
                        <a:pt x="0" y="347"/>
                        <a:pt x="48" y="443"/>
                        <a:pt x="116" y="443"/>
                      </a:cubicBezTo>
                      <a:cubicBezTo>
                        <a:pt x="184" y="443"/>
                        <a:pt x="238" y="347"/>
                        <a:pt x="238" y="225"/>
                      </a:cubicBezTo>
                      <a:cubicBezTo>
                        <a:pt x="238" y="102"/>
                        <a:pt x="184" y="0"/>
                        <a:pt x="1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" name="Google Shape;417;p31"/>
                <p:cNvSpPr/>
                <p:nvPr/>
              </p:nvSpPr>
              <p:spPr>
                <a:xfrm>
                  <a:off x="4497913" y="2508164"/>
                  <a:ext cx="19324" cy="35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443" extrusionOk="0">
                      <a:moveTo>
                        <a:pt x="123" y="0"/>
                      </a:moveTo>
                      <a:cubicBezTo>
                        <a:pt x="55" y="0"/>
                        <a:pt x="1" y="102"/>
                        <a:pt x="1" y="225"/>
                      </a:cubicBezTo>
                      <a:cubicBezTo>
                        <a:pt x="1" y="347"/>
                        <a:pt x="55" y="443"/>
                        <a:pt x="123" y="443"/>
                      </a:cubicBezTo>
                      <a:cubicBezTo>
                        <a:pt x="184" y="443"/>
                        <a:pt x="239" y="347"/>
                        <a:pt x="239" y="225"/>
                      </a:cubicBezTo>
                      <a:cubicBezTo>
                        <a:pt x="239" y="102"/>
                        <a:pt x="184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31"/>
                <p:cNvSpPr/>
                <p:nvPr/>
              </p:nvSpPr>
              <p:spPr>
                <a:xfrm>
                  <a:off x="4664636" y="2508649"/>
                  <a:ext cx="77621" cy="83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1031" extrusionOk="0">
                      <a:moveTo>
                        <a:pt x="537" y="0"/>
                      </a:moveTo>
                      <a:cubicBezTo>
                        <a:pt x="347" y="0"/>
                        <a:pt x="157" y="162"/>
                        <a:pt x="82" y="389"/>
                      </a:cubicBezTo>
                      <a:cubicBezTo>
                        <a:pt x="0" y="668"/>
                        <a:pt x="102" y="947"/>
                        <a:pt x="320" y="1015"/>
                      </a:cubicBezTo>
                      <a:cubicBezTo>
                        <a:pt x="353" y="1025"/>
                        <a:pt x="387" y="1030"/>
                        <a:pt x="422" y="1030"/>
                      </a:cubicBezTo>
                      <a:cubicBezTo>
                        <a:pt x="611" y="1030"/>
                        <a:pt x="803" y="877"/>
                        <a:pt x="878" y="641"/>
                      </a:cubicBezTo>
                      <a:cubicBezTo>
                        <a:pt x="960" y="368"/>
                        <a:pt x="858" y="83"/>
                        <a:pt x="633" y="15"/>
                      </a:cubicBezTo>
                      <a:cubicBezTo>
                        <a:pt x="601" y="5"/>
                        <a:pt x="569" y="0"/>
                        <a:pt x="537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31"/>
                <p:cNvSpPr/>
                <p:nvPr/>
              </p:nvSpPr>
              <p:spPr>
                <a:xfrm>
                  <a:off x="4376388" y="2508649"/>
                  <a:ext cx="78187" cy="83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7" h="1031" extrusionOk="0">
                      <a:moveTo>
                        <a:pt x="423" y="0"/>
                      </a:moveTo>
                      <a:cubicBezTo>
                        <a:pt x="391" y="0"/>
                        <a:pt x="358" y="5"/>
                        <a:pt x="327" y="15"/>
                      </a:cubicBezTo>
                      <a:cubicBezTo>
                        <a:pt x="109" y="83"/>
                        <a:pt x="0" y="368"/>
                        <a:pt x="89" y="641"/>
                      </a:cubicBezTo>
                      <a:cubicBezTo>
                        <a:pt x="164" y="877"/>
                        <a:pt x="351" y="1030"/>
                        <a:pt x="539" y="1030"/>
                      </a:cubicBezTo>
                      <a:cubicBezTo>
                        <a:pt x="573" y="1030"/>
                        <a:pt x="606" y="1025"/>
                        <a:pt x="640" y="1015"/>
                      </a:cubicBezTo>
                      <a:cubicBezTo>
                        <a:pt x="857" y="947"/>
                        <a:pt x="966" y="668"/>
                        <a:pt x="878" y="389"/>
                      </a:cubicBezTo>
                      <a:cubicBezTo>
                        <a:pt x="808" y="162"/>
                        <a:pt x="614" y="0"/>
                        <a:pt x="423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31"/>
                <p:cNvSpPr/>
                <p:nvPr/>
              </p:nvSpPr>
              <p:spPr>
                <a:xfrm>
                  <a:off x="4407193" y="2335943"/>
                  <a:ext cx="304823" cy="2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2772" extrusionOk="0">
                      <a:moveTo>
                        <a:pt x="1892" y="1"/>
                      </a:moveTo>
                      <a:cubicBezTo>
                        <a:pt x="1157" y="1"/>
                        <a:pt x="422" y="389"/>
                        <a:pt x="123" y="1083"/>
                      </a:cubicBezTo>
                      <a:cubicBezTo>
                        <a:pt x="0" y="1362"/>
                        <a:pt x="21" y="1640"/>
                        <a:pt x="41" y="2069"/>
                      </a:cubicBezTo>
                      <a:cubicBezTo>
                        <a:pt x="48" y="2443"/>
                        <a:pt x="68" y="2729"/>
                        <a:pt x="102" y="2756"/>
                      </a:cubicBezTo>
                      <a:cubicBezTo>
                        <a:pt x="112" y="2767"/>
                        <a:pt x="120" y="2771"/>
                        <a:pt x="129" y="2771"/>
                      </a:cubicBezTo>
                      <a:cubicBezTo>
                        <a:pt x="173" y="2771"/>
                        <a:pt x="200" y="2635"/>
                        <a:pt x="211" y="2607"/>
                      </a:cubicBezTo>
                      <a:cubicBezTo>
                        <a:pt x="238" y="2498"/>
                        <a:pt x="252" y="2382"/>
                        <a:pt x="252" y="2266"/>
                      </a:cubicBezTo>
                      <a:cubicBezTo>
                        <a:pt x="252" y="2212"/>
                        <a:pt x="238" y="2158"/>
                        <a:pt x="238" y="2096"/>
                      </a:cubicBezTo>
                      <a:cubicBezTo>
                        <a:pt x="238" y="2042"/>
                        <a:pt x="245" y="1981"/>
                        <a:pt x="259" y="1919"/>
                      </a:cubicBezTo>
                      <a:cubicBezTo>
                        <a:pt x="259" y="1906"/>
                        <a:pt x="259" y="1831"/>
                        <a:pt x="266" y="1817"/>
                      </a:cubicBezTo>
                      <a:cubicBezTo>
                        <a:pt x="354" y="1749"/>
                        <a:pt x="422" y="1661"/>
                        <a:pt x="476" y="1566"/>
                      </a:cubicBezTo>
                      <a:cubicBezTo>
                        <a:pt x="517" y="1470"/>
                        <a:pt x="531" y="1362"/>
                        <a:pt x="524" y="1259"/>
                      </a:cubicBezTo>
                      <a:lnTo>
                        <a:pt x="524" y="1259"/>
                      </a:lnTo>
                      <a:cubicBezTo>
                        <a:pt x="566" y="1265"/>
                        <a:pt x="607" y="1268"/>
                        <a:pt x="648" y="1268"/>
                      </a:cubicBezTo>
                      <a:cubicBezTo>
                        <a:pt x="891" y="1268"/>
                        <a:pt x="1123" y="1168"/>
                        <a:pt x="1286" y="987"/>
                      </a:cubicBezTo>
                      <a:cubicBezTo>
                        <a:pt x="1361" y="1069"/>
                        <a:pt x="1470" y="1117"/>
                        <a:pt x="1579" y="1117"/>
                      </a:cubicBezTo>
                      <a:cubicBezTo>
                        <a:pt x="1769" y="1117"/>
                        <a:pt x="1824" y="1055"/>
                        <a:pt x="1824" y="1055"/>
                      </a:cubicBezTo>
                      <a:lnTo>
                        <a:pt x="1824" y="1055"/>
                      </a:lnTo>
                      <a:cubicBezTo>
                        <a:pt x="1824" y="1055"/>
                        <a:pt x="1790" y="1225"/>
                        <a:pt x="1905" y="1259"/>
                      </a:cubicBezTo>
                      <a:cubicBezTo>
                        <a:pt x="1927" y="1266"/>
                        <a:pt x="1947" y="1268"/>
                        <a:pt x="1966" y="1268"/>
                      </a:cubicBezTo>
                      <a:cubicBezTo>
                        <a:pt x="2155" y="1268"/>
                        <a:pt x="2211" y="987"/>
                        <a:pt x="2211" y="987"/>
                      </a:cubicBezTo>
                      <a:cubicBezTo>
                        <a:pt x="2286" y="1028"/>
                        <a:pt x="2369" y="1049"/>
                        <a:pt x="2452" y="1049"/>
                      </a:cubicBezTo>
                      <a:cubicBezTo>
                        <a:pt x="2519" y="1049"/>
                        <a:pt x="2586" y="1035"/>
                        <a:pt x="2647" y="1008"/>
                      </a:cubicBezTo>
                      <a:cubicBezTo>
                        <a:pt x="2701" y="1089"/>
                        <a:pt x="2783" y="1151"/>
                        <a:pt x="2871" y="1178"/>
                      </a:cubicBezTo>
                      <a:cubicBezTo>
                        <a:pt x="2933" y="1191"/>
                        <a:pt x="2995" y="1198"/>
                        <a:pt x="3058" y="1198"/>
                      </a:cubicBezTo>
                      <a:cubicBezTo>
                        <a:pt x="3121" y="1198"/>
                        <a:pt x="3184" y="1191"/>
                        <a:pt x="3245" y="1178"/>
                      </a:cubicBezTo>
                      <a:lnTo>
                        <a:pt x="3245" y="1178"/>
                      </a:lnTo>
                      <a:cubicBezTo>
                        <a:pt x="3232" y="1253"/>
                        <a:pt x="3252" y="1327"/>
                        <a:pt x="3293" y="1396"/>
                      </a:cubicBezTo>
                      <a:cubicBezTo>
                        <a:pt x="3341" y="1464"/>
                        <a:pt x="3402" y="1511"/>
                        <a:pt x="3470" y="1538"/>
                      </a:cubicBezTo>
                      <a:cubicBezTo>
                        <a:pt x="3456" y="1538"/>
                        <a:pt x="3422" y="1702"/>
                        <a:pt x="3470" y="1865"/>
                      </a:cubicBezTo>
                      <a:cubicBezTo>
                        <a:pt x="3511" y="2001"/>
                        <a:pt x="3613" y="2096"/>
                        <a:pt x="3620" y="2171"/>
                      </a:cubicBezTo>
                      <a:cubicBezTo>
                        <a:pt x="3626" y="2246"/>
                        <a:pt x="3640" y="2334"/>
                        <a:pt x="3647" y="2402"/>
                      </a:cubicBezTo>
                      <a:cubicBezTo>
                        <a:pt x="3647" y="2470"/>
                        <a:pt x="3667" y="2539"/>
                        <a:pt x="3695" y="2600"/>
                      </a:cubicBezTo>
                      <a:cubicBezTo>
                        <a:pt x="3696" y="2601"/>
                        <a:pt x="3698" y="2602"/>
                        <a:pt x="3700" y="2602"/>
                      </a:cubicBezTo>
                      <a:cubicBezTo>
                        <a:pt x="3715" y="2602"/>
                        <a:pt x="3716" y="2538"/>
                        <a:pt x="3729" y="2334"/>
                      </a:cubicBezTo>
                      <a:cubicBezTo>
                        <a:pt x="3742" y="2239"/>
                        <a:pt x="3756" y="2151"/>
                        <a:pt x="3756" y="2062"/>
                      </a:cubicBezTo>
                      <a:cubicBezTo>
                        <a:pt x="3756" y="1566"/>
                        <a:pt x="3769" y="1157"/>
                        <a:pt x="3565" y="831"/>
                      </a:cubicBezTo>
                      <a:cubicBezTo>
                        <a:pt x="3225" y="300"/>
                        <a:pt x="2531" y="1"/>
                        <a:pt x="1892" y="1"/>
                      </a:cubicBezTo>
                      <a:close/>
                    </a:path>
                  </a:pathLst>
                </a:custGeom>
                <a:solidFill>
                  <a:srgbClr val="E691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31"/>
                <p:cNvSpPr/>
                <p:nvPr/>
              </p:nvSpPr>
              <p:spPr>
                <a:xfrm>
                  <a:off x="4534216" y="2293494"/>
                  <a:ext cx="25954" cy="31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" h="390" extrusionOk="0">
                      <a:moveTo>
                        <a:pt x="40" y="0"/>
                      </a:moveTo>
                      <a:cubicBezTo>
                        <a:pt x="28" y="0"/>
                        <a:pt x="13" y="11"/>
                        <a:pt x="8" y="22"/>
                      </a:cubicBezTo>
                      <a:cubicBezTo>
                        <a:pt x="1" y="43"/>
                        <a:pt x="8" y="63"/>
                        <a:pt x="21" y="70"/>
                      </a:cubicBezTo>
                      <a:cubicBezTo>
                        <a:pt x="144" y="124"/>
                        <a:pt x="225" y="233"/>
                        <a:pt x="253" y="363"/>
                      </a:cubicBezTo>
                      <a:cubicBezTo>
                        <a:pt x="253" y="376"/>
                        <a:pt x="266" y="390"/>
                        <a:pt x="287" y="390"/>
                      </a:cubicBezTo>
                      <a:lnTo>
                        <a:pt x="293" y="383"/>
                      </a:lnTo>
                      <a:cubicBezTo>
                        <a:pt x="307" y="383"/>
                        <a:pt x="321" y="363"/>
                        <a:pt x="321" y="342"/>
                      </a:cubicBezTo>
                      <a:cubicBezTo>
                        <a:pt x="293" y="192"/>
                        <a:pt x="191" y="70"/>
                        <a:pt x="48" y="2"/>
                      </a:cubicBezTo>
                      <a:cubicBezTo>
                        <a:pt x="46" y="1"/>
                        <a:pt x="43" y="0"/>
                        <a:pt x="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" name="Google Shape;422;p31"/>
                <p:cNvSpPr/>
                <p:nvPr/>
              </p:nvSpPr>
              <p:spPr>
                <a:xfrm>
                  <a:off x="4435250" y="2402567"/>
                  <a:ext cx="15443" cy="33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416" extrusionOk="0">
                      <a:moveTo>
                        <a:pt x="34" y="0"/>
                      </a:moveTo>
                      <a:cubicBezTo>
                        <a:pt x="14" y="0"/>
                        <a:pt x="0" y="14"/>
                        <a:pt x="0" y="34"/>
                      </a:cubicBezTo>
                      <a:cubicBezTo>
                        <a:pt x="7" y="163"/>
                        <a:pt x="48" y="286"/>
                        <a:pt x="116" y="395"/>
                      </a:cubicBezTo>
                      <a:cubicBezTo>
                        <a:pt x="123" y="408"/>
                        <a:pt x="136" y="408"/>
                        <a:pt x="150" y="415"/>
                      </a:cubicBezTo>
                      <a:cubicBezTo>
                        <a:pt x="157" y="415"/>
                        <a:pt x="163" y="408"/>
                        <a:pt x="163" y="408"/>
                      </a:cubicBezTo>
                      <a:cubicBezTo>
                        <a:pt x="184" y="395"/>
                        <a:pt x="191" y="374"/>
                        <a:pt x="177" y="361"/>
                      </a:cubicBezTo>
                      <a:cubicBezTo>
                        <a:pt x="116" y="259"/>
                        <a:pt x="82" y="150"/>
                        <a:pt x="68" y="34"/>
                      </a:cubicBezTo>
                      <a:cubicBezTo>
                        <a:pt x="68" y="14"/>
                        <a:pt x="55" y="0"/>
                        <a:pt x="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" name="Google Shape;423;p31"/>
                <p:cNvSpPr/>
                <p:nvPr/>
              </p:nvSpPr>
              <p:spPr>
                <a:xfrm>
                  <a:off x="4486916" y="2329555"/>
                  <a:ext cx="19324" cy="54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672" extrusionOk="0">
                      <a:moveTo>
                        <a:pt x="101" y="0"/>
                      </a:moveTo>
                      <a:cubicBezTo>
                        <a:pt x="93" y="0"/>
                        <a:pt x="84" y="4"/>
                        <a:pt x="76" y="12"/>
                      </a:cubicBezTo>
                      <a:cubicBezTo>
                        <a:pt x="21" y="59"/>
                        <a:pt x="1" y="127"/>
                        <a:pt x="8" y="195"/>
                      </a:cubicBezTo>
                      <a:cubicBezTo>
                        <a:pt x="21" y="270"/>
                        <a:pt x="76" y="338"/>
                        <a:pt x="150" y="366"/>
                      </a:cubicBezTo>
                      <a:cubicBezTo>
                        <a:pt x="96" y="454"/>
                        <a:pt x="96" y="563"/>
                        <a:pt x="150" y="651"/>
                      </a:cubicBezTo>
                      <a:cubicBezTo>
                        <a:pt x="150" y="665"/>
                        <a:pt x="164" y="672"/>
                        <a:pt x="178" y="672"/>
                      </a:cubicBezTo>
                      <a:cubicBezTo>
                        <a:pt x="184" y="672"/>
                        <a:pt x="191" y="672"/>
                        <a:pt x="191" y="665"/>
                      </a:cubicBezTo>
                      <a:cubicBezTo>
                        <a:pt x="212" y="658"/>
                        <a:pt x="218" y="638"/>
                        <a:pt x="212" y="624"/>
                      </a:cubicBezTo>
                      <a:cubicBezTo>
                        <a:pt x="144" y="468"/>
                        <a:pt x="225" y="379"/>
                        <a:pt x="225" y="379"/>
                      </a:cubicBezTo>
                      <a:cubicBezTo>
                        <a:pt x="232" y="372"/>
                        <a:pt x="239" y="359"/>
                        <a:pt x="239" y="345"/>
                      </a:cubicBezTo>
                      <a:cubicBezTo>
                        <a:pt x="232" y="338"/>
                        <a:pt x="225" y="325"/>
                        <a:pt x="218" y="325"/>
                      </a:cubicBezTo>
                      <a:cubicBezTo>
                        <a:pt x="130" y="284"/>
                        <a:pt x="82" y="236"/>
                        <a:pt x="76" y="189"/>
                      </a:cubicBezTo>
                      <a:cubicBezTo>
                        <a:pt x="69" y="141"/>
                        <a:pt x="89" y="93"/>
                        <a:pt x="123" y="59"/>
                      </a:cubicBezTo>
                      <a:cubicBezTo>
                        <a:pt x="149" y="34"/>
                        <a:pt x="128" y="0"/>
                        <a:pt x="1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31"/>
                <p:cNvSpPr/>
                <p:nvPr/>
              </p:nvSpPr>
              <p:spPr>
                <a:xfrm>
                  <a:off x="4668436" y="2399333"/>
                  <a:ext cx="27329" cy="33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" h="415" extrusionOk="0">
                      <a:moveTo>
                        <a:pt x="298" y="1"/>
                      </a:moveTo>
                      <a:cubicBezTo>
                        <a:pt x="280" y="1"/>
                        <a:pt x="263" y="11"/>
                        <a:pt x="259" y="33"/>
                      </a:cubicBezTo>
                      <a:cubicBezTo>
                        <a:pt x="253" y="169"/>
                        <a:pt x="164" y="292"/>
                        <a:pt x="28" y="346"/>
                      </a:cubicBezTo>
                      <a:cubicBezTo>
                        <a:pt x="14" y="353"/>
                        <a:pt x="1" y="373"/>
                        <a:pt x="8" y="387"/>
                      </a:cubicBezTo>
                      <a:cubicBezTo>
                        <a:pt x="14" y="401"/>
                        <a:pt x="28" y="414"/>
                        <a:pt x="42" y="414"/>
                      </a:cubicBezTo>
                      <a:lnTo>
                        <a:pt x="49" y="414"/>
                      </a:lnTo>
                      <a:cubicBezTo>
                        <a:pt x="205" y="353"/>
                        <a:pt x="314" y="210"/>
                        <a:pt x="334" y="40"/>
                      </a:cubicBezTo>
                      <a:cubicBezTo>
                        <a:pt x="338" y="15"/>
                        <a:pt x="318" y="1"/>
                        <a:pt x="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" name="Google Shape;425;p31"/>
                <p:cNvSpPr/>
                <p:nvPr/>
              </p:nvSpPr>
              <p:spPr>
                <a:xfrm>
                  <a:off x="4709187" y="2439437"/>
                  <a:ext cx="17141" cy="48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" h="606" extrusionOk="0">
                      <a:moveTo>
                        <a:pt x="139" y="0"/>
                      </a:moveTo>
                      <a:cubicBezTo>
                        <a:pt x="128" y="0"/>
                        <a:pt x="116" y="6"/>
                        <a:pt x="109" y="20"/>
                      </a:cubicBezTo>
                      <a:cubicBezTo>
                        <a:pt x="102" y="27"/>
                        <a:pt x="0" y="245"/>
                        <a:pt x="136" y="585"/>
                      </a:cubicBezTo>
                      <a:cubicBezTo>
                        <a:pt x="143" y="599"/>
                        <a:pt x="157" y="605"/>
                        <a:pt x="170" y="605"/>
                      </a:cubicBezTo>
                      <a:cubicBezTo>
                        <a:pt x="177" y="605"/>
                        <a:pt x="177" y="605"/>
                        <a:pt x="184" y="599"/>
                      </a:cubicBezTo>
                      <a:cubicBezTo>
                        <a:pt x="204" y="592"/>
                        <a:pt x="211" y="571"/>
                        <a:pt x="204" y="558"/>
                      </a:cubicBezTo>
                      <a:cubicBezTo>
                        <a:pt x="75" y="252"/>
                        <a:pt x="170" y="54"/>
                        <a:pt x="170" y="54"/>
                      </a:cubicBezTo>
                      <a:cubicBezTo>
                        <a:pt x="184" y="23"/>
                        <a:pt x="162" y="0"/>
                        <a:pt x="13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" name="Google Shape;426;p31"/>
                <p:cNvSpPr/>
                <p:nvPr/>
              </p:nvSpPr>
              <p:spPr>
                <a:xfrm>
                  <a:off x="4610705" y="2315325"/>
                  <a:ext cx="45764" cy="64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794" extrusionOk="0">
                      <a:moveTo>
                        <a:pt x="528" y="1"/>
                      </a:moveTo>
                      <a:cubicBezTo>
                        <a:pt x="519" y="1"/>
                        <a:pt x="511" y="4"/>
                        <a:pt x="504" y="11"/>
                      </a:cubicBezTo>
                      <a:cubicBezTo>
                        <a:pt x="422" y="86"/>
                        <a:pt x="368" y="181"/>
                        <a:pt x="347" y="283"/>
                      </a:cubicBezTo>
                      <a:cubicBezTo>
                        <a:pt x="334" y="344"/>
                        <a:pt x="327" y="405"/>
                        <a:pt x="327" y="467"/>
                      </a:cubicBezTo>
                      <a:cubicBezTo>
                        <a:pt x="334" y="508"/>
                        <a:pt x="327" y="548"/>
                        <a:pt x="313" y="589"/>
                      </a:cubicBezTo>
                      <a:cubicBezTo>
                        <a:pt x="273" y="623"/>
                        <a:pt x="218" y="644"/>
                        <a:pt x="171" y="650"/>
                      </a:cubicBezTo>
                      <a:cubicBezTo>
                        <a:pt x="103" y="664"/>
                        <a:pt x="35" y="678"/>
                        <a:pt x="7" y="746"/>
                      </a:cubicBezTo>
                      <a:cubicBezTo>
                        <a:pt x="1" y="766"/>
                        <a:pt x="7" y="786"/>
                        <a:pt x="28" y="793"/>
                      </a:cubicBezTo>
                      <a:lnTo>
                        <a:pt x="41" y="793"/>
                      </a:lnTo>
                      <a:cubicBezTo>
                        <a:pt x="55" y="793"/>
                        <a:pt x="69" y="786"/>
                        <a:pt x="75" y="766"/>
                      </a:cubicBezTo>
                      <a:cubicBezTo>
                        <a:pt x="82" y="739"/>
                        <a:pt x="123" y="732"/>
                        <a:pt x="184" y="718"/>
                      </a:cubicBezTo>
                      <a:cubicBezTo>
                        <a:pt x="252" y="712"/>
                        <a:pt x="320" y="684"/>
                        <a:pt x="368" y="630"/>
                      </a:cubicBezTo>
                      <a:cubicBezTo>
                        <a:pt x="395" y="582"/>
                        <a:pt x="409" y="521"/>
                        <a:pt x="402" y="460"/>
                      </a:cubicBezTo>
                      <a:cubicBezTo>
                        <a:pt x="402" y="405"/>
                        <a:pt x="409" y="351"/>
                        <a:pt x="416" y="290"/>
                      </a:cubicBezTo>
                      <a:cubicBezTo>
                        <a:pt x="436" y="201"/>
                        <a:pt x="484" y="120"/>
                        <a:pt x="552" y="58"/>
                      </a:cubicBezTo>
                      <a:cubicBezTo>
                        <a:pt x="565" y="45"/>
                        <a:pt x="565" y="24"/>
                        <a:pt x="552" y="11"/>
                      </a:cubicBezTo>
                      <a:cubicBezTo>
                        <a:pt x="545" y="4"/>
                        <a:pt x="536" y="1"/>
                        <a:pt x="5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31"/>
                <p:cNvSpPr/>
                <p:nvPr/>
              </p:nvSpPr>
              <p:spPr>
                <a:xfrm>
                  <a:off x="4529284" y="2617642"/>
                  <a:ext cx="67756" cy="27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7" y="193"/>
                        <a:pt x="185" y="334"/>
                        <a:pt x="407" y="334"/>
                      </a:cubicBezTo>
                      <a:cubicBezTo>
                        <a:pt x="412" y="334"/>
                        <a:pt x="417" y="334"/>
                        <a:pt x="422" y="334"/>
                      </a:cubicBezTo>
                      <a:cubicBezTo>
                        <a:pt x="613" y="334"/>
                        <a:pt x="776" y="204"/>
                        <a:pt x="837" y="27"/>
                      </a:cubicBezTo>
                      <a:lnTo>
                        <a:pt x="837" y="27"/>
                      </a:lnTo>
                      <a:cubicBezTo>
                        <a:pt x="737" y="35"/>
                        <a:pt x="637" y="39"/>
                        <a:pt x="537" y="39"/>
                      </a:cubicBezTo>
                      <a:cubicBezTo>
                        <a:pt x="358" y="39"/>
                        <a:pt x="179" y="26"/>
                        <a:pt x="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31"/>
                <p:cNvSpPr/>
                <p:nvPr/>
              </p:nvSpPr>
              <p:spPr>
                <a:xfrm>
                  <a:off x="4604075" y="3385360"/>
                  <a:ext cx="201410" cy="61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1" h="759" extrusionOk="0">
                      <a:moveTo>
                        <a:pt x="24" y="0"/>
                      </a:moveTo>
                      <a:cubicBezTo>
                        <a:pt x="15" y="0"/>
                        <a:pt x="8" y="7"/>
                        <a:pt x="8" y="17"/>
                      </a:cubicBezTo>
                      <a:cubicBezTo>
                        <a:pt x="1" y="30"/>
                        <a:pt x="8" y="44"/>
                        <a:pt x="21" y="44"/>
                      </a:cubicBezTo>
                      <a:cubicBezTo>
                        <a:pt x="35" y="51"/>
                        <a:pt x="1477" y="608"/>
                        <a:pt x="2464" y="758"/>
                      </a:cubicBezTo>
                      <a:cubicBezTo>
                        <a:pt x="2477" y="758"/>
                        <a:pt x="2491" y="751"/>
                        <a:pt x="2491" y="738"/>
                      </a:cubicBezTo>
                      <a:cubicBezTo>
                        <a:pt x="2491" y="724"/>
                        <a:pt x="2484" y="717"/>
                        <a:pt x="2471" y="711"/>
                      </a:cubicBezTo>
                      <a:cubicBezTo>
                        <a:pt x="1491" y="568"/>
                        <a:pt x="48" y="10"/>
                        <a:pt x="35" y="3"/>
                      </a:cubicBezTo>
                      <a:cubicBezTo>
                        <a:pt x="31" y="1"/>
                        <a:pt x="28" y="0"/>
                        <a:pt x="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31"/>
                <p:cNvSpPr/>
                <p:nvPr/>
              </p:nvSpPr>
              <p:spPr>
                <a:xfrm>
                  <a:off x="4574967" y="3308305"/>
                  <a:ext cx="89749" cy="6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837" extrusionOk="0">
                      <a:moveTo>
                        <a:pt x="27" y="0"/>
                      </a:moveTo>
                      <a:cubicBezTo>
                        <a:pt x="21" y="0"/>
                        <a:pt x="14" y="3"/>
                        <a:pt x="7" y="10"/>
                      </a:cubicBezTo>
                      <a:cubicBezTo>
                        <a:pt x="0" y="17"/>
                        <a:pt x="0" y="31"/>
                        <a:pt x="7" y="37"/>
                      </a:cubicBezTo>
                      <a:cubicBezTo>
                        <a:pt x="21" y="44"/>
                        <a:pt x="749" y="623"/>
                        <a:pt x="1068" y="833"/>
                      </a:cubicBezTo>
                      <a:lnTo>
                        <a:pt x="1082" y="833"/>
                      </a:lnTo>
                      <a:cubicBezTo>
                        <a:pt x="1084" y="836"/>
                        <a:pt x="1087" y="837"/>
                        <a:pt x="1089" y="837"/>
                      </a:cubicBezTo>
                      <a:cubicBezTo>
                        <a:pt x="1093" y="837"/>
                        <a:pt x="1098" y="833"/>
                        <a:pt x="1102" y="833"/>
                      </a:cubicBezTo>
                      <a:cubicBezTo>
                        <a:pt x="1109" y="820"/>
                        <a:pt x="1102" y="806"/>
                        <a:pt x="1096" y="799"/>
                      </a:cubicBezTo>
                      <a:cubicBezTo>
                        <a:pt x="776" y="589"/>
                        <a:pt x="48" y="10"/>
                        <a:pt x="41" y="10"/>
                      </a:cubicBezTo>
                      <a:cubicBezTo>
                        <a:pt x="38" y="3"/>
                        <a:pt x="33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31"/>
                <p:cNvSpPr/>
                <p:nvPr/>
              </p:nvSpPr>
              <p:spPr>
                <a:xfrm>
                  <a:off x="4363127" y="2968552"/>
                  <a:ext cx="13341" cy="55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682" extrusionOk="0">
                      <a:moveTo>
                        <a:pt x="144" y="1"/>
                      </a:moveTo>
                      <a:cubicBezTo>
                        <a:pt x="137" y="1"/>
                        <a:pt x="123" y="8"/>
                        <a:pt x="117" y="21"/>
                      </a:cubicBezTo>
                      <a:lnTo>
                        <a:pt x="8" y="654"/>
                      </a:lnTo>
                      <a:cubicBezTo>
                        <a:pt x="1" y="661"/>
                        <a:pt x="8" y="674"/>
                        <a:pt x="21" y="681"/>
                      </a:cubicBezTo>
                      <a:cubicBezTo>
                        <a:pt x="35" y="681"/>
                        <a:pt x="49" y="674"/>
                        <a:pt x="49" y="661"/>
                      </a:cubicBezTo>
                      <a:lnTo>
                        <a:pt x="164" y="28"/>
                      </a:lnTo>
                      <a:cubicBezTo>
                        <a:pt x="164" y="14"/>
                        <a:pt x="157" y="8"/>
                        <a:pt x="14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31"/>
                <p:cNvSpPr/>
                <p:nvPr/>
              </p:nvSpPr>
              <p:spPr>
                <a:xfrm>
                  <a:off x="4780663" y="2953756"/>
                  <a:ext cx="22073" cy="56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" h="701" extrusionOk="0">
                      <a:moveTo>
                        <a:pt x="21" y="0"/>
                      </a:moveTo>
                      <a:cubicBezTo>
                        <a:pt x="8" y="7"/>
                        <a:pt x="1" y="21"/>
                        <a:pt x="8" y="27"/>
                      </a:cubicBezTo>
                      <a:lnTo>
                        <a:pt x="225" y="687"/>
                      </a:lnTo>
                      <a:cubicBezTo>
                        <a:pt x="225" y="694"/>
                        <a:pt x="239" y="701"/>
                        <a:pt x="246" y="701"/>
                      </a:cubicBezTo>
                      <a:lnTo>
                        <a:pt x="253" y="701"/>
                      </a:lnTo>
                      <a:cubicBezTo>
                        <a:pt x="266" y="694"/>
                        <a:pt x="273" y="681"/>
                        <a:pt x="266" y="674"/>
                      </a:cubicBezTo>
                      <a:lnTo>
                        <a:pt x="48" y="14"/>
                      </a:lnTo>
                      <a:cubicBezTo>
                        <a:pt x="48" y="7"/>
                        <a:pt x="35" y="0"/>
                        <a:pt x="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31"/>
                <p:cNvSpPr/>
                <p:nvPr/>
              </p:nvSpPr>
              <p:spPr>
                <a:xfrm>
                  <a:off x="4341701" y="3476322"/>
                  <a:ext cx="77621" cy="125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1552" extrusionOk="0">
                      <a:moveTo>
                        <a:pt x="939" y="1"/>
                      </a:moveTo>
                      <a:cubicBezTo>
                        <a:pt x="933" y="1"/>
                        <a:pt x="919" y="7"/>
                        <a:pt x="919" y="21"/>
                      </a:cubicBezTo>
                      <a:cubicBezTo>
                        <a:pt x="783" y="606"/>
                        <a:pt x="463" y="1123"/>
                        <a:pt x="7" y="1511"/>
                      </a:cubicBezTo>
                      <a:cubicBezTo>
                        <a:pt x="1" y="1518"/>
                        <a:pt x="1" y="1531"/>
                        <a:pt x="7" y="1545"/>
                      </a:cubicBezTo>
                      <a:cubicBezTo>
                        <a:pt x="14" y="1545"/>
                        <a:pt x="21" y="1552"/>
                        <a:pt x="21" y="1552"/>
                      </a:cubicBezTo>
                      <a:cubicBezTo>
                        <a:pt x="28" y="1552"/>
                        <a:pt x="35" y="1545"/>
                        <a:pt x="35" y="1545"/>
                      </a:cubicBezTo>
                      <a:cubicBezTo>
                        <a:pt x="497" y="1150"/>
                        <a:pt x="824" y="620"/>
                        <a:pt x="960" y="28"/>
                      </a:cubicBezTo>
                      <a:cubicBezTo>
                        <a:pt x="960" y="14"/>
                        <a:pt x="953" y="7"/>
                        <a:pt x="9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31"/>
                <p:cNvSpPr/>
                <p:nvPr/>
              </p:nvSpPr>
              <p:spPr>
                <a:xfrm>
                  <a:off x="4227857" y="3268039"/>
                  <a:ext cx="65007" cy="118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" h="1468" extrusionOk="0">
                      <a:moveTo>
                        <a:pt x="287" y="1"/>
                      </a:moveTo>
                      <a:cubicBezTo>
                        <a:pt x="206" y="1"/>
                        <a:pt x="118" y="17"/>
                        <a:pt x="82" y="80"/>
                      </a:cubicBezTo>
                      <a:cubicBezTo>
                        <a:pt x="0" y="209"/>
                        <a:pt x="27" y="359"/>
                        <a:pt x="27" y="447"/>
                      </a:cubicBezTo>
                      <a:cubicBezTo>
                        <a:pt x="0" y="590"/>
                        <a:pt x="7" y="740"/>
                        <a:pt x="48" y="876"/>
                      </a:cubicBezTo>
                      <a:cubicBezTo>
                        <a:pt x="109" y="1114"/>
                        <a:pt x="157" y="1250"/>
                        <a:pt x="272" y="1345"/>
                      </a:cubicBezTo>
                      <a:cubicBezTo>
                        <a:pt x="381" y="1440"/>
                        <a:pt x="647" y="1468"/>
                        <a:pt x="647" y="1468"/>
                      </a:cubicBezTo>
                      <a:lnTo>
                        <a:pt x="803" y="1461"/>
                      </a:lnTo>
                      <a:lnTo>
                        <a:pt x="558" y="18"/>
                      </a:lnTo>
                      <a:lnTo>
                        <a:pt x="449" y="18"/>
                      </a:lnTo>
                      <a:cubicBezTo>
                        <a:pt x="449" y="18"/>
                        <a:pt x="372" y="1"/>
                        <a:pt x="287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31"/>
                <p:cNvSpPr/>
                <p:nvPr/>
              </p:nvSpPr>
              <p:spPr>
                <a:xfrm>
                  <a:off x="4919895" y="2826975"/>
                  <a:ext cx="63309" cy="127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" h="1575" extrusionOk="0">
                      <a:moveTo>
                        <a:pt x="382" y="1"/>
                      </a:moveTo>
                      <a:cubicBezTo>
                        <a:pt x="260" y="1"/>
                        <a:pt x="109" y="99"/>
                        <a:pt x="109" y="99"/>
                      </a:cubicBezTo>
                      <a:lnTo>
                        <a:pt x="0" y="133"/>
                      </a:lnTo>
                      <a:lnTo>
                        <a:pt x="245" y="1575"/>
                      </a:lnTo>
                      <a:lnTo>
                        <a:pt x="395" y="1534"/>
                      </a:lnTo>
                      <a:cubicBezTo>
                        <a:pt x="395" y="1534"/>
                        <a:pt x="633" y="1418"/>
                        <a:pt x="708" y="1289"/>
                      </a:cubicBezTo>
                      <a:cubicBezTo>
                        <a:pt x="783" y="1167"/>
                        <a:pt x="783" y="1017"/>
                        <a:pt x="762" y="772"/>
                      </a:cubicBezTo>
                      <a:cubicBezTo>
                        <a:pt x="755" y="629"/>
                        <a:pt x="714" y="486"/>
                        <a:pt x="646" y="364"/>
                      </a:cubicBezTo>
                      <a:cubicBezTo>
                        <a:pt x="619" y="275"/>
                        <a:pt x="592" y="133"/>
                        <a:pt x="476" y="31"/>
                      </a:cubicBezTo>
                      <a:cubicBezTo>
                        <a:pt x="450" y="9"/>
                        <a:pt x="417" y="1"/>
                        <a:pt x="382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31"/>
                <p:cNvSpPr/>
                <p:nvPr/>
              </p:nvSpPr>
              <p:spPr>
                <a:xfrm>
                  <a:off x="4189855" y="2772802"/>
                  <a:ext cx="856093" cy="850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8" h="10525" extrusionOk="0">
                      <a:moveTo>
                        <a:pt x="8824" y="0"/>
                      </a:moveTo>
                      <a:cubicBezTo>
                        <a:pt x="8800" y="0"/>
                        <a:pt x="8775" y="2"/>
                        <a:pt x="8750" y="7"/>
                      </a:cubicBezTo>
                      <a:lnTo>
                        <a:pt x="382" y="1326"/>
                      </a:lnTo>
                      <a:cubicBezTo>
                        <a:pt x="157" y="1361"/>
                        <a:pt x="1" y="1571"/>
                        <a:pt x="35" y="1803"/>
                      </a:cubicBezTo>
                      <a:lnTo>
                        <a:pt x="1355" y="10171"/>
                      </a:lnTo>
                      <a:cubicBezTo>
                        <a:pt x="1385" y="10378"/>
                        <a:pt x="1562" y="10525"/>
                        <a:pt x="1759" y="10525"/>
                      </a:cubicBezTo>
                      <a:cubicBezTo>
                        <a:pt x="1783" y="10525"/>
                        <a:pt x="1807" y="10522"/>
                        <a:pt x="1831" y="10518"/>
                      </a:cubicBezTo>
                      <a:lnTo>
                        <a:pt x="10199" y="9205"/>
                      </a:lnTo>
                      <a:cubicBezTo>
                        <a:pt x="10431" y="9164"/>
                        <a:pt x="10587" y="8953"/>
                        <a:pt x="10553" y="8722"/>
                      </a:cubicBezTo>
                      <a:lnTo>
                        <a:pt x="9233" y="354"/>
                      </a:lnTo>
                      <a:cubicBezTo>
                        <a:pt x="9203" y="147"/>
                        <a:pt x="9026" y="0"/>
                        <a:pt x="88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31"/>
                <p:cNvSpPr/>
                <p:nvPr/>
              </p:nvSpPr>
              <p:spPr>
                <a:xfrm>
                  <a:off x="4315099" y="2876458"/>
                  <a:ext cx="691795" cy="668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6" h="8267" extrusionOk="0">
                      <a:moveTo>
                        <a:pt x="3160" y="1"/>
                      </a:moveTo>
                      <a:cubicBezTo>
                        <a:pt x="3072" y="1"/>
                        <a:pt x="2984" y="52"/>
                        <a:pt x="2949" y="147"/>
                      </a:cubicBezTo>
                      <a:lnTo>
                        <a:pt x="57" y="7964"/>
                      </a:lnTo>
                      <a:cubicBezTo>
                        <a:pt x="1" y="8109"/>
                        <a:pt x="114" y="8266"/>
                        <a:pt x="266" y="8266"/>
                      </a:cubicBezTo>
                      <a:cubicBezTo>
                        <a:pt x="278" y="8266"/>
                        <a:pt x="290" y="8265"/>
                        <a:pt x="302" y="8263"/>
                      </a:cubicBezTo>
                      <a:lnTo>
                        <a:pt x="8303" y="7025"/>
                      </a:lnTo>
                      <a:cubicBezTo>
                        <a:pt x="8473" y="6998"/>
                        <a:pt x="8555" y="6800"/>
                        <a:pt x="8446" y="6664"/>
                      </a:cubicBezTo>
                      <a:lnTo>
                        <a:pt x="3330" y="85"/>
                      </a:lnTo>
                      <a:cubicBezTo>
                        <a:pt x="3287" y="28"/>
                        <a:pt x="3223" y="1"/>
                        <a:pt x="316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7;p31"/>
                <p:cNvSpPr/>
                <p:nvPr/>
              </p:nvSpPr>
              <p:spPr>
                <a:xfrm>
                  <a:off x="4551843" y="3044313"/>
                  <a:ext cx="81502" cy="72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" h="897" extrusionOk="0">
                      <a:moveTo>
                        <a:pt x="504" y="0"/>
                      </a:moveTo>
                      <a:cubicBezTo>
                        <a:pt x="452" y="0"/>
                        <a:pt x="399" y="10"/>
                        <a:pt x="348" y="30"/>
                      </a:cubicBezTo>
                      <a:cubicBezTo>
                        <a:pt x="116" y="118"/>
                        <a:pt x="1" y="377"/>
                        <a:pt x="89" y="608"/>
                      </a:cubicBezTo>
                      <a:cubicBezTo>
                        <a:pt x="157" y="787"/>
                        <a:pt x="327" y="897"/>
                        <a:pt x="507" y="897"/>
                      </a:cubicBezTo>
                      <a:cubicBezTo>
                        <a:pt x="560" y="897"/>
                        <a:pt x="615" y="887"/>
                        <a:pt x="667" y="867"/>
                      </a:cubicBezTo>
                      <a:cubicBezTo>
                        <a:pt x="899" y="778"/>
                        <a:pt x="1007" y="520"/>
                        <a:pt x="919" y="289"/>
                      </a:cubicBezTo>
                      <a:cubicBezTo>
                        <a:pt x="851" y="110"/>
                        <a:pt x="681" y="0"/>
                        <a:pt x="50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1"/>
                <p:cNvSpPr/>
                <p:nvPr/>
              </p:nvSpPr>
              <p:spPr>
                <a:xfrm>
                  <a:off x="4577474" y="3117972"/>
                  <a:ext cx="182409" cy="27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3443" extrusionOk="0">
                      <a:moveTo>
                        <a:pt x="291" y="1"/>
                      </a:moveTo>
                      <a:cubicBezTo>
                        <a:pt x="147" y="1"/>
                        <a:pt x="0" y="110"/>
                        <a:pt x="31" y="303"/>
                      </a:cubicBezTo>
                      <a:lnTo>
                        <a:pt x="235" y="1657"/>
                      </a:lnTo>
                      <a:cubicBezTo>
                        <a:pt x="241" y="1711"/>
                        <a:pt x="269" y="1759"/>
                        <a:pt x="303" y="1800"/>
                      </a:cubicBezTo>
                      <a:lnTo>
                        <a:pt x="1779" y="3358"/>
                      </a:lnTo>
                      <a:cubicBezTo>
                        <a:pt x="1825" y="3410"/>
                        <a:pt x="1897" y="3442"/>
                        <a:pt x="1971" y="3442"/>
                      </a:cubicBezTo>
                      <a:cubicBezTo>
                        <a:pt x="1984" y="3442"/>
                        <a:pt x="1997" y="3441"/>
                        <a:pt x="2010" y="3439"/>
                      </a:cubicBezTo>
                      <a:cubicBezTo>
                        <a:pt x="2058" y="3426"/>
                        <a:pt x="2106" y="3405"/>
                        <a:pt x="2146" y="3371"/>
                      </a:cubicBezTo>
                      <a:cubicBezTo>
                        <a:pt x="2248" y="3269"/>
                        <a:pt x="2255" y="3106"/>
                        <a:pt x="2160" y="2997"/>
                      </a:cubicBezTo>
                      <a:lnTo>
                        <a:pt x="738" y="1500"/>
                      </a:lnTo>
                      <a:lnTo>
                        <a:pt x="541" y="221"/>
                      </a:lnTo>
                      <a:cubicBezTo>
                        <a:pt x="520" y="70"/>
                        <a:pt x="406" y="1"/>
                        <a:pt x="29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31"/>
                <p:cNvSpPr/>
                <p:nvPr/>
              </p:nvSpPr>
              <p:spPr>
                <a:xfrm>
                  <a:off x="4511658" y="3102772"/>
                  <a:ext cx="235692" cy="172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2131" extrusionOk="0">
                      <a:moveTo>
                        <a:pt x="1089" y="0"/>
                      </a:moveTo>
                      <a:cubicBezTo>
                        <a:pt x="1014" y="0"/>
                        <a:pt x="939" y="32"/>
                        <a:pt x="885" y="96"/>
                      </a:cubicBezTo>
                      <a:lnTo>
                        <a:pt x="293" y="817"/>
                      </a:lnTo>
                      <a:cubicBezTo>
                        <a:pt x="266" y="845"/>
                        <a:pt x="246" y="885"/>
                        <a:pt x="239" y="919"/>
                      </a:cubicBezTo>
                      <a:lnTo>
                        <a:pt x="35" y="1811"/>
                      </a:lnTo>
                      <a:cubicBezTo>
                        <a:pt x="1" y="1954"/>
                        <a:pt x="89" y="2090"/>
                        <a:pt x="232" y="2124"/>
                      </a:cubicBezTo>
                      <a:cubicBezTo>
                        <a:pt x="266" y="2130"/>
                        <a:pt x="300" y="2130"/>
                        <a:pt x="341" y="2130"/>
                      </a:cubicBezTo>
                      <a:cubicBezTo>
                        <a:pt x="443" y="2110"/>
                        <a:pt x="532" y="2028"/>
                        <a:pt x="552" y="1926"/>
                      </a:cubicBezTo>
                      <a:lnTo>
                        <a:pt x="742" y="1096"/>
                      </a:lnTo>
                      <a:lnTo>
                        <a:pt x="1083" y="681"/>
                      </a:lnTo>
                      <a:lnTo>
                        <a:pt x="1443" y="1151"/>
                      </a:lnTo>
                      <a:cubicBezTo>
                        <a:pt x="1470" y="1185"/>
                        <a:pt x="1504" y="1205"/>
                        <a:pt x="1545" y="1226"/>
                      </a:cubicBezTo>
                      <a:lnTo>
                        <a:pt x="2409" y="1620"/>
                      </a:lnTo>
                      <a:cubicBezTo>
                        <a:pt x="2453" y="1643"/>
                        <a:pt x="2495" y="1652"/>
                        <a:pt x="2535" y="1652"/>
                      </a:cubicBezTo>
                      <a:cubicBezTo>
                        <a:pt x="2782" y="1652"/>
                        <a:pt x="2915" y="1261"/>
                        <a:pt x="2627" y="1144"/>
                      </a:cubicBezTo>
                      <a:lnTo>
                        <a:pt x="1817" y="777"/>
                      </a:lnTo>
                      <a:lnTo>
                        <a:pt x="1294" y="103"/>
                      </a:lnTo>
                      <a:cubicBezTo>
                        <a:pt x="1242" y="34"/>
                        <a:pt x="1166" y="0"/>
                        <a:pt x="1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31"/>
                <p:cNvSpPr/>
                <p:nvPr/>
              </p:nvSpPr>
              <p:spPr>
                <a:xfrm>
                  <a:off x="4532923" y="3227531"/>
                  <a:ext cx="110529" cy="201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" h="2486" extrusionOk="0">
                      <a:moveTo>
                        <a:pt x="1036" y="1"/>
                      </a:moveTo>
                      <a:cubicBezTo>
                        <a:pt x="940" y="1"/>
                        <a:pt x="844" y="52"/>
                        <a:pt x="799" y="172"/>
                      </a:cubicBezTo>
                      <a:lnTo>
                        <a:pt x="64" y="2125"/>
                      </a:lnTo>
                      <a:cubicBezTo>
                        <a:pt x="1" y="2303"/>
                        <a:pt x="134" y="2481"/>
                        <a:pt x="313" y="2481"/>
                      </a:cubicBezTo>
                      <a:cubicBezTo>
                        <a:pt x="325" y="2481"/>
                        <a:pt x="337" y="2481"/>
                        <a:pt x="350" y="2479"/>
                      </a:cubicBezTo>
                      <a:lnTo>
                        <a:pt x="350" y="2486"/>
                      </a:lnTo>
                      <a:cubicBezTo>
                        <a:pt x="439" y="2465"/>
                        <a:pt x="520" y="2404"/>
                        <a:pt x="554" y="2316"/>
                      </a:cubicBezTo>
                      <a:lnTo>
                        <a:pt x="1289" y="356"/>
                      </a:lnTo>
                      <a:cubicBezTo>
                        <a:pt x="1366" y="150"/>
                        <a:pt x="1200" y="1"/>
                        <a:pt x="10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31"/>
                <p:cNvSpPr/>
                <p:nvPr/>
              </p:nvSpPr>
              <p:spPr>
                <a:xfrm>
                  <a:off x="4355446" y="3419642"/>
                  <a:ext cx="145862" cy="91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" h="1131" extrusionOk="0">
                      <a:moveTo>
                        <a:pt x="1804" y="1"/>
                      </a:moveTo>
                      <a:lnTo>
                        <a:pt x="1137" y="103"/>
                      </a:lnTo>
                      <a:lnTo>
                        <a:pt x="1" y="1130"/>
                      </a:lnTo>
                      <a:lnTo>
                        <a:pt x="1014" y="974"/>
                      </a:lnTo>
                      <a:lnTo>
                        <a:pt x="180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31"/>
                <p:cNvSpPr/>
                <p:nvPr/>
              </p:nvSpPr>
              <p:spPr>
                <a:xfrm>
                  <a:off x="4617821" y="3392718"/>
                  <a:ext cx="81502" cy="7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" h="960" extrusionOk="0">
                      <a:moveTo>
                        <a:pt x="709" y="0"/>
                      </a:moveTo>
                      <a:lnTo>
                        <a:pt x="42" y="102"/>
                      </a:lnTo>
                      <a:lnTo>
                        <a:pt x="1" y="960"/>
                      </a:lnTo>
                      <a:lnTo>
                        <a:pt x="1008" y="803"/>
                      </a:lnTo>
                      <a:lnTo>
                        <a:pt x="70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31"/>
                <p:cNvSpPr/>
                <p:nvPr/>
              </p:nvSpPr>
              <p:spPr>
                <a:xfrm>
                  <a:off x="4794974" y="3365793"/>
                  <a:ext cx="166804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" h="790" extrusionOk="0">
                      <a:moveTo>
                        <a:pt x="674" y="0"/>
                      </a:moveTo>
                      <a:lnTo>
                        <a:pt x="1" y="102"/>
                      </a:lnTo>
                      <a:lnTo>
                        <a:pt x="1048" y="789"/>
                      </a:lnTo>
                      <a:lnTo>
                        <a:pt x="2062" y="633"/>
                      </a:lnTo>
                      <a:lnTo>
                        <a:pt x="67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31"/>
                <p:cNvSpPr/>
                <p:nvPr/>
              </p:nvSpPr>
              <p:spPr>
                <a:xfrm>
                  <a:off x="4234972" y="3269737"/>
                  <a:ext cx="79885" cy="106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1318" extrusionOk="0">
                      <a:moveTo>
                        <a:pt x="388" y="1"/>
                      </a:moveTo>
                      <a:cubicBezTo>
                        <a:pt x="307" y="1"/>
                        <a:pt x="246" y="4"/>
                        <a:pt x="246" y="4"/>
                      </a:cubicBezTo>
                      <a:lnTo>
                        <a:pt x="1" y="59"/>
                      </a:lnTo>
                      <a:lnTo>
                        <a:pt x="205" y="1317"/>
                      </a:lnTo>
                      <a:cubicBezTo>
                        <a:pt x="205" y="1317"/>
                        <a:pt x="633" y="1168"/>
                        <a:pt x="722" y="1059"/>
                      </a:cubicBezTo>
                      <a:cubicBezTo>
                        <a:pt x="817" y="950"/>
                        <a:pt x="722" y="909"/>
                        <a:pt x="722" y="909"/>
                      </a:cubicBezTo>
                      <a:cubicBezTo>
                        <a:pt x="797" y="895"/>
                        <a:pt x="858" y="868"/>
                        <a:pt x="919" y="834"/>
                      </a:cubicBezTo>
                      <a:cubicBezTo>
                        <a:pt x="980" y="780"/>
                        <a:pt x="987" y="725"/>
                        <a:pt x="940" y="637"/>
                      </a:cubicBezTo>
                      <a:cubicBezTo>
                        <a:pt x="913" y="587"/>
                        <a:pt x="857" y="576"/>
                        <a:pt x="815" y="576"/>
                      </a:cubicBezTo>
                      <a:cubicBezTo>
                        <a:pt x="782" y="576"/>
                        <a:pt x="756" y="583"/>
                        <a:pt x="756" y="583"/>
                      </a:cubicBezTo>
                      <a:cubicBezTo>
                        <a:pt x="756" y="583"/>
                        <a:pt x="946" y="494"/>
                        <a:pt x="919" y="378"/>
                      </a:cubicBezTo>
                      <a:cubicBezTo>
                        <a:pt x="895" y="268"/>
                        <a:pt x="760" y="263"/>
                        <a:pt x="733" y="263"/>
                      </a:cubicBezTo>
                      <a:cubicBezTo>
                        <a:pt x="730" y="263"/>
                        <a:pt x="729" y="263"/>
                        <a:pt x="729" y="263"/>
                      </a:cubicBezTo>
                      <a:cubicBezTo>
                        <a:pt x="729" y="263"/>
                        <a:pt x="831" y="174"/>
                        <a:pt x="790" y="79"/>
                      </a:cubicBezTo>
                      <a:cubicBezTo>
                        <a:pt x="763" y="12"/>
                        <a:pt x="540" y="1"/>
                        <a:pt x="388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31"/>
                <p:cNvSpPr/>
                <p:nvPr/>
              </p:nvSpPr>
              <p:spPr>
                <a:xfrm>
                  <a:off x="4230040" y="3288738"/>
                  <a:ext cx="63309" cy="17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" h="219" extrusionOk="0">
                      <a:moveTo>
                        <a:pt x="759" y="0"/>
                      </a:moveTo>
                      <a:cubicBezTo>
                        <a:pt x="758" y="0"/>
                        <a:pt x="757" y="0"/>
                        <a:pt x="756" y="1"/>
                      </a:cubicBezTo>
                      <a:cubicBezTo>
                        <a:pt x="708" y="1"/>
                        <a:pt x="300" y="14"/>
                        <a:pt x="225" y="35"/>
                      </a:cubicBezTo>
                      <a:cubicBezTo>
                        <a:pt x="143" y="62"/>
                        <a:pt x="75" y="109"/>
                        <a:pt x="14" y="164"/>
                      </a:cubicBezTo>
                      <a:cubicBezTo>
                        <a:pt x="0" y="177"/>
                        <a:pt x="0" y="191"/>
                        <a:pt x="14" y="205"/>
                      </a:cubicBezTo>
                      <a:cubicBezTo>
                        <a:pt x="14" y="211"/>
                        <a:pt x="28" y="211"/>
                        <a:pt x="34" y="218"/>
                      </a:cubicBezTo>
                      <a:cubicBezTo>
                        <a:pt x="41" y="211"/>
                        <a:pt x="41" y="211"/>
                        <a:pt x="48" y="211"/>
                      </a:cubicBezTo>
                      <a:cubicBezTo>
                        <a:pt x="102" y="157"/>
                        <a:pt x="171" y="116"/>
                        <a:pt x="239" y="89"/>
                      </a:cubicBezTo>
                      <a:cubicBezTo>
                        <a:pt x="300" y="69"/>
                        <a:pt x="633" y="62"/>
                        <a:pt x="756" y="62"/>
                      </a:cubicBezTo>
                      <a:cubicBezTo>
                        <a:pt x="782" y="62"/>
                        <a:pt x="783" y="0"/>
                        <a:pt x="7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31"/>
                <p:cNvSpPr/>
                <p:nvPr/>
              </p:nvSpPr>
              <p:spPr>
                <a:xfrm>
                  <a:off x="4231172" y="3314450"/>
                  <a:ext cx="64927" cy="21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3" h="261" extrusionOk="0">
                      <a:moveTo>
                        <a:pt x="776" y="0"/>
                      </a:moveTo>
                      <a:cubicBezTo>
                        <a:pt x="774" y="0"/>
                        <a:pt x="771" y="1"/>
                        <a:pt x="769" y="2"/>
                      </a:cubicBezTo>
                      <a:cubicBezTo>
                        <a:pt x="558" y="16"/>
                        <a:pt x="354" y="57"/>
                        <a:pt x="150" y="111"/>
                      </a:cubicBezTo>
                      <a:cubicBezTo>
                        <a:pt x="102" y="138"/>
                        <a:pt x="54" y="172"/>
                        <a:pt x="14" y="213"/>
                      </a:cubicBezTo>
                      <a:cubicBezTo>
                        <a:pt x="0" y="220"/>
                        <a:pt x="0" y="240"/>
                        <a:pt x="14" y="247"/>
                      </a:cubicBezTo>
                      <a:cubicBezTo>
                        <a:pt x="14" y="254"/>
                        <a:pt x="27" y="261"/>
                        <a:pt x="34" y="261"/>
                      </a:cubicBezTo>
                      <a:cubicBezTo>
                        <a:pt x="41" y="261"/>
                        <a:pt x="48" y="254"/>
                        <a:pt x="48" y="254"/>
                      </a:cubicBezTo>
                      <a:cubicBezTo>
                        <a:pt x="88" y="220"/>
                        <a:pt x="129" y="186"/>
                        <a:pt x="177" y="159"/>
                      </a:cubicBezTo>
                      <a:cubicBezTo>
                        <a:pt x="374" y="111"/>
                        <a:pt x="572" y="77"/>
                        <a:pt x="769" y="57"/>
                      </a:cubicBezTo>
                      <a:cubicBezTo>
                        <a:pt x="789" y="57"/>
                        <a:pt x="803" y="43"/>
                        <a:pt x="796" y="23"/>
                      </a:cubicBezTo>
                      <a:cubicBezTo>
                        <a:pt x="796" y="12"/>
                        <a:pt x="787" y="0"/>
                        <a:pt x="7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31"/>
                <p:cNvSpPr/>
                <p:nvPr/>
              </p:nvSpPr>
              <p:spPr>
                <a:xfrm>
                  <a:off x="4239419" y="3339353"/>
                  <a:ext cx="52313" cy="19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" h="239" extrusionOk="0">
                      <a:moveTo>
                        <a:pt x="612" y="0"/>
                      </a:moveTo>
                      <a:cubicBezTo>
                        <a:pt x="510" y="7"/>
                        <a:pt x="408" y="21"/>
                        <a:pt x="306" y="41"/>
                      </a:cubicBezTo>
                      <a:cubicBezTo>
                        <a:pt x="204" y="82"/>
                        <a:pt x="109" y="130"/>
                        <a:pt x="14" y="184"/>
                      </a:cubicBezTo>
                      <a:cubicBezTo>
                        <a:pt x="7" y="191"/>
                        <a:pt x="0" y="211"/>
                        <a:pt x="7" y="225"/>
                      </a:cubicBezTo>
                      <a:cubicBezTo>
                        <a:pt x="14" y="232"/>
                        <a:pt x="21" y="239"/>
                        <a:pt x="34" y="239"/>
                      </a:cubicBezTo>
                      <a:cubicBezTo>
                        <a:pt x="34" y="239"/>
                        <a:pt x="41" y="232"/>
                        <a:pt x="48" y="232"/>
                      </a:cubicBezTo>
                      <a:cubicBezTo>
                        <a:pt x="136" y="177"/>
                        <a:pt x="225" y="137"/>
                        <a:pt x="320" y="103"/>
                      </a:cubicBezTo>
                      <a:cubicBezTo>
                        <a:pt x="415" y="82"/>
                        <a:pt x="517" y="68"/>
                        <a:pt x="619" y="55"/>
                      </a:cubicBezTo>
                      <a:cubicBezTo>
                        <a:pt x="633" y="55"/>
                        <a:pt x="646" y="41"/>
                        <a:pt x="646" y="28"/>
                      </a:cubicBezTo>
                      <a:cubicBezTo>
                        <a:pt x="646" y="7"/>
                        <a:pt x="633" y="0"/>
                        <a:pt x="6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31"/>
                <p:cNvSpPr/>
                <p:nvPr/>
              </p:nvSpPr>
              <p:spPr>
                <a:xfrm>
                  <a:off x="4255914" y="3354069"/>
                  <a:ext cx="39215" cy="22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" h="282" extrusionOk="0">
                      <a:moveTo>
                        <a:pt x="449" y="1"/>
                      </a:moveTo>
                      <a:cubicBezTo>
                        <a:pt x="443" y="1"/>
                        <a:pt x="436" y="3"/>
                        <a:pt x="429" y="9"/>
                      </a:cubicBezTo>
                      <a:cubicBezTo>
                        <a:pt x="300" y="91"/>
                        <a:pt x="163" y="165"/>
                        <a:pt x="21" y="227"/>
                      </a:cubicBezTo>
                      <a:cubicBezTo>
                        <a:pt x="7" y="233"/>
                        <a:pt x="0" y="254"/>
                        <a:pt x="7" y="267"/>
                      </a:cubicBezTo>
                      <a:cubicBezTo>
                        <a:pt x="14" y="274"/>
                        <a:pt x="27" y="281"/>
                        <a:pt x="34" y="281"/>
                      </a:cubicBezTo>
                      <a:lnTo>
                        <a:pt x="48" y="281"/>
                      </a:lnTo>
                      <a:cubicBezTo>
                        <a:pt x="191" y="213"/>
                        <a:pt x="327" y="138"/>
                        <a:pt x="463" y="57"/>
                      </a:cubicBezTo>
                      <a:cubicBezTo>
                        <a:pt x="484" y="35"/>
                        <a:pt x="472" y="1"/>
                        <a:pt x="44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49;p31"/>
                <p:cNvSpPr/>
                <p:nvPr/>
              </p:nvSpPr>
              <p:spPr>
                <a:xfrm>
                  <a:off x="4895072" y="2829401"/>
                  <a:ext cx="80451" cy="101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260" extrusionOk="0">
                      <a:moveTo>
                        <a:pt x="783" y="1"/>
                      </a:moveTo>
                      <a:lnTo>
                        <a:pt x="532" y="28"/>
                      </a:lnTo>
                      <a:cubicBezTo>
                        <a:pt x="532" y="28"/>
                        <a:pt x="49" y="171"/>
                        <a:pt x="42" y="280"/>
                      </a:cubicBezTo>
                      <a:cubicBezTo>
                        <a:pt x="42" y="382"/>
                        <a:pt x="164" y="429"/>
                        <a:pt x="164" y="429"/>
                      </a:cubicBezTo>
                      <a:cubicBezTo>
                        <a:pt x="164" y="429"/>
                        <a:pt x="1" y="477"/>
                        <a:pt x="21" y="599"/>
                      </a:cubicBezTo>
                      <a:cubicBezTo>
                        <a:pt x="35" y="722"/>
                        <a:pt x="239" y="742"/>
                        <a:pt x="239" y="742"/>
                      </a:cubicBezTo>
                      <a:cubicBezTo>
                        <a:pt x="239" y="742"/>
                        <a:pt x="103" y="756"/>
                        <a:pt x="83" y="851"/>
                      </a:cubicBezTo>
                      <a:cubicBezTo>
                        <a:pt x="62" y="953"/>
                        <a:pt x="89" y="1007"/>
                        <a:pt x="171" y="1028"/>
                      </a:cubicBezTo>
                      <a:cubicBezTo>
                        <a:pt x="213" y="1036"/>
                        <a:pt x="255" y="1042"/>
                        <a:pt x="297" y="1042"/>
                      </a:cubicBezTo>
                      <a:cubicBezTo>
                        <a:pt x="323" y="1042"/>
                        <a:pt x="349" y="1040"/>
                        <a:pt x="375" y="1035"/>
                      </a:cubicBezTo>
                      <a:lnTo>
                        <a:pt x="375" y="1035"/>
                      </a:lnTo>
                      <a:cubicBezTo>
                        <a:pt x="375" y="1035"/>
                        <a:pt x="300" y="1110"/>
                        <a:pt x="423" y="1184"/>
                      </a:cubicBezTo>
                      <a:cubicBezTo>
                        <a:pt x="545" y="1259"/>
                        <a:pt x="994" y="1259"/>
                        <a:pt x="994" y="1259"/>
                      </a:cubicBezTo>
                      <a:lnTo>
                        <a:pt x="783" y="1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31"/>
                <p:cNvSpPr/>
                <p:nvPr/>
              </p:nvSpPr>
              <p:spPr>
                <a:xfrm>
                  <a:off x="4907201" y="2849210"/>
                  <a:ext cx="65007" cy="1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" h="205" extrusionOk="0">
                      <a:moveTo>
                        <a:pt x="538" y="0"/>
                      </a:moveTo>
                      <a:cubicBezTo>
                        <a:pt x="463" y="7"/>
                        <a:pt x="75" y="137"/>
                        <a:pt x="28" y="150"/>
                      </a:cubicBezTo>
                      <a:cubicBezTo>
                        <a:pt x="1" y="157"/>
                        <a:pt x="7" y="205"/>
                        <a:pt x="41" y="205"/>
                      </a:cubicBezTo>
                      <a:lnTo>
                        <a:pt x="48" y="205"/>
                      </a:lnTo>
                      <a:cubicBezTo>
                        <a:pt x="164" y="164"/>
                        <a:pt x="484" y="69"/>
                        <a:pt x="545" y="62"/>
                      </a:cubicBezTo>
                      <a:cubicBezTo>
                        <a:pt x="620" y="69"/>
                        <a:pt x="695" y="82"/>
                        <a:pt x="763" y="116"/>
                      </a:cubicBezTo>
                      <a:cubicBezTo>
                        <a:pt x="776" y="116"/>
                        <a:pt x="797" y="109"/>
                        <a:pt x="803" y="96"/>
                      </a:cubicBezTo>
                      <a:cubicBezTo>
                        <a:pt x="803" y="82"/>
                        <a:pt x="797" y="62"/>
                        <a:pt x="783" y="62"/>
                      </a:cubicBezTo>
                      <a:cubicBezTo>
                        <a:pt x="708" y="28"/>
                        <a:pt x="627" y="7"/>
                        <a:pt x="53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31"/>
                <p:cNvSpPr/>
                <p:nvPr/>
              </p:nvSpPr>
              <p:spPr>
                <a:xfrm>
                  <a:off x="4913265" y="2877833"/>
                  <a:ext cx="68322" cy="12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" h="157" extrusionOk="0">
                      <a:moveTo>
                        <a:pt x="654" y="0"/>
                      </a:moveTo>
                      <a:cubicBezTo>
                        <a:pt x="443" y="21"/>
                        <a:pt x="232" y="55"/>
                        <a:pt x="34" y="102"/>
                      </a:cubicBezTo>
                      <a:cubicBezTo>
                        <a:pt x="0" y="116"/>
                        <a:pt x="7" y="157"/>
                        <a:pt x="41" y="157"/>
                      </a:cubicBezTo>
                      <a:lnTo>
                        <a:pt x="55" y="157"/>
                      </a:lnTo>
                      <a:cubicBezTo>
                        <a:pt x="252" y="109"/>
                        <a:pt x="450" y="75"/>
                        <a:pt x="647" y="62"/>
                      </a:cubicBezTo>
                      <a:cubicBezTo>
                        <a:pt x="701" y="68"/>
                        <a:pt x="749" y="89"/>
                        <a:pt x="796" y="109"/>
                      </a:cubicBezTo>
                      <a:cubicBezTo>
                        <a:pt x="810" y="109"/>
                        <a:pt x="831" y="102"/>
                        <a:pt x="837" y="89"/>
                      </a:cubicBezTo>
                      <a:cubicBezTo>
                        <a:pt x="844" y="75"/>
                        <a:pt x="837" y="62"/>
                        <a:pt x="824" y="55"/>
                      </a:cubicBezTo>
                      <a:cubicBezTo>
                        <a:pt x="762" y="34"/>
                        <a:pt x="708" y="14"/>
                        <a:pt x="65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31"/>
                <p:cNvSpPr/>
                <p:nvPr/>
              </p:nvSpPr>
              <p:spPr>
                <a:xfrm>
                  <a:off x="4925878" y="2903141"/>
                  <a:ext cx="55143" cy="9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" h="123" extrusionOk="0">
                      <a:moveTo>
                        <a:pt x="334" y="0"/>
                      </a:moveTo>
                      <a:cubicBezTo>
                        <a:pt x="232" y="21"/>
                        <a:pt x="130" y="41"/>
                        <a:pt x="28" y="61"/>
                      </a:cubicBezTo>
                      <a:cubicBezTo>
                        <a:pt x="15" y="68"/>
                        <a:pt x="1" y="82"/>
                        <a:pt x="8" y="95"/>
                      </a:cubicBezTo>
                      <a:cubicBezTo>
                        <a:pt x="8" y="109"/>
                        <a:pt x="21" y="123"/>
                        <a:pt x="35" y="123"/>
                      </a:cubicBezTo>
                      <a:lnTo>
                        <a:pt x="42" y="116"/>
                      </a:lnTo>
                      <a:cubicBezTo>
                        <a:pt x="144" y="95"/>
                        <a:pt x="239" y="75"/>
                        <a:pt x="341" y="61"/>
                      </a:cubicBezTo>
                      <a:cubicBezTo>
                        <a:pt x="443" y="61"/>
                        <a:pt x="545" y="75"/>
                        <a:pt x="640" y="95"/>
                      </a:cubicBezTo>
                      <a:cubicBezTo>
                        <a:pt x="643" y="97"/>
                        <a:pt x="646" y="97"/>
                        <a:pt x="648" y="97"/>
                      </a:cubicBezTo>
                      <a:cubicBezTo>
                        <a:pt x="661" y="97"/>
                        <a:pt x="675" y="86"/>
                        <a:pt x="675" y="75"/>
                      </a:cubicBezTo>
                      <a:cubicBezTo>
                        <a:pt x="681" y="61"/>
                        <a:pt x="668" y="41"/>
                        <a:pt x="654" y="41"/>
                      </a:cubicBezTo>
                      <a:cubicBezTo>
                        <a:pt x="552" y="21"/>
                        <a:pt x="443" y="7"/>
                        <a:pt x="3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31"/>
                <p:cNvSpPr/>
                <p:nvPr/>
              </p:nvSpPr>
              <p:spPr>
                <a:xfrm>
                  <a:off x="4928627" y="2922950"/>
                  <a:ext cx="43015" cy="11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37" extrusionOk="0">
                      <a:moveTo>
                        <a:pt x="42" y="0"/>
                      </a:moveTo>
                      <a:cubicBezTo>
                        <a:pt x="28" y="0"/>
                        <a:pt x="8" y="7"/>
                        <a:pt x="8" y="21"/>
                      </a:cubicBezTo>
                      <a:cubicBezTo>
                        <a:pt x="1" y="41"/>
                        <a:pt x="15" y="55"/>
                        <a:pt x="28" y="61"/>
                      </a:cubicBezTo>
                      <a:cubicBezTo>
                        <a:pt x="178" y="95"/>
                        <a:pt x="334" y="116"/>
                        <a:pt x="491" y="136"/>
                      </a:cubicBezTo>
                      <a:lnTo>
                        <a:pt x="498" y="136"/>
                      </a:lnTo>
                      <a:cubicBezTo>
                        <a:pt x="532" y="129"/>
                        <a:pt x="532" y="82"/>
                        <a:pt x="498" y="82"/>
                      </a:cubicBezTo>
                      <a:cubicBezTo>
                        <a:pt x="341" y="61"/>
                        <a:pt x="191" y="34"/>
                        <a:pt x="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31"/>
                <p:cNvSpPr/>
                <p:nvPr/>
              </p:nvSpPr>
              <p:spPr>
                <a:xfrm>
                  <a:off x="4162364" y="4481673"/>
                  <a:ext cx="199793" cy="111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1" h="1375" extrusionOk="0">
                      <a:moveTo>
                        <a:pt x="1790" y="1"/>
                      </a:moveTo>
                      <a:cubicBezTo>
                        <a:pt x="1594" y="1"/>
                        <a:pt x="1394" y="32"/>
                        <a:pt x="1320" y="99"/>
                      </a:cubicBezTo>
                      <a:cubicBezTo>
                        <a:pt x="1191" y="214"/>
                        <a:pt x="1048" y="323"/>
                        <a:pt x="905" y="412"/>
                      </a:cubicBezTo>
                      <a:cubicBezTo>
                        <a:pt x="790" y="486"/>
                        <a:pt x="361" y="636"/>
                        <a:pt x="184" y="799"/>
                      </a:cubicBezTo>
                      <a:cubicBezTo>
                        <a:pt x="7" y="970"/>
                        <a:pt x="1" y="1208"/>
                        <a:pt x="116" y="1310"/>
                      </a:cubicBezTo>
                      <a:cubicBezTo>
                        <a:pt x="171" y="1361"/>
                        <a:pt x="293" y="1374"/>
                        <a:pt x="464" y="1374"/>
                      </a:cubicBezTo>
                      <a:cubicBezTo>
                        <a:pt x="656" y="1374"/>
                        <a:pt x="910" y="1357"/>
                        <a:pt x="1198" y="1357"/>
                      </a:cubicBezTo>
                      <a:cubicBezTo>
                        <a:pt x="1572" y="1344"/>
                        <a:pt x="1953" y="1317"/>
                        <a:pt x="2327" y="1269"/>
                      </a:cubicBezTo>
                      <a:cubicBezTo>
                        <a:pt x="2470" y="1235"/>
                        <a:pt x="2457" y="1031"/>
                        <a:pt x="2450" y="922"/>
                      </a:cubicBezTo>
                      <a:cubicBezTo>
                        <a:pt x="2443" y="731"/>
                        <a:pt x="2429" y="534"/>
                        <a:pt x="2389" y="350"/>
                      </a:cubicBezTo>
                      <a:cubicBezTo>
                        <a:pt x="2361" y="255"/>
                        <a:pt x="2314" y="167"/>
                        <a:pt x="2239" y="92"/>
                      </a:cubicBezTo>
                      <a:cubicBezTo>
                        <a:pt x="2187" y="33"/>
                        <a:pt x="1991" y="1"/>
                        <a:pt x="179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56" name="Google Shape;456;p31"/>
          <p:cNvSpPr txBox="1"/>
          <p:nvPr/>
        </p:nvSpPr>
        <p:spPr>
          <a:xfrm>
            <a:off x="6489375" y="4255400"/>
            <a:ext cx="243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МБОУ “Гимназия№27”</a:t>
            </a:r>
            <a:endParaRPr sz="11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</a:t>
            </a:r>
            <a:r>
              <a:rPr lang="ru-RU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Патруль безопасности» 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5В класс</a:t>
            </a:r>
            <a:endParaRPr sz="11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Кл.рук. Х.Д.Айдаровна</a:t>
            </a:r>
            <a:endParaRPr sz="11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3D1194-4301-1410-FCD6-D3E1716FB6F3}"/>
              </a:ext>
            </a:extLst>
          </p:cNvPr>
          <p:cNvSpPr txBox="1"/>
          <p:nvPr/>
        </p:nvSpPr>
        <p:spPr>
          <a:xfrm>
            <a:off x="1019908" y="311747"/>
            <a:ext cx="7000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06B8D"/>
                </a:solidFill>
                <a:latin typeface="Nunito"/>
              </a:rPr>
              <a:t>Дорога к безопасности: Соблюдение </a:t>
            </a:r>
            <a:r>
              <a:rPr lang="en" sz="3600" b="1" dirty="0">
                <a:solidFill>
                  <a:schemeClr val="lt2"/>
                </a:solidFill>
                <a:latin typeface="Nunito"/>
              </a:rPr>
              <a:t>ПДД</a:t>
            </a:r>
            <a:endParaRPr lang="ru-RU" sz="3600" b="1" dirty="0">
              <a:solidFill>
                <a:schemeClr val="lt2"/>
              </a:solidFill>
              <a:latin typeface="Nuni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6309CB-FF3E-DD58-64BD-09C5583FDBFB}"/>
              </a:ext>
            </a:extLst>
          </p:cNvPr>
          <p:cNvSpPr txBox="1"/>
          <p:nvPr/>
        </p:nvSpPr>
        <p:spPr>
          <a:xfrm>
            <a:off x="2154823" y="1434282"/>
            <a:ext cx="4572000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ru-RU" sz="2000" b="1" dirty="0">
                <a:solidFill>
                  <a:schemeClr val="lt2"/>
                </a:solidFill>
                <a:latin typeface="Nunito"/>
                <a:ea typeface="Nunito"/>
                <a:cs typeface="Nunito"/>
              </a:rPr>
              <a:t>- </a:t>
            </a:r>
            <a:r>
              <a:rPr lang="ru-RU" sz="2000" b="1" dirty="0">
                <a:solidFill>
                  <a:schemeClr val="lt2"/>
                </a:solidFill>
                <a:latin typeface="Nunito"/>
                <a:ea typeface="Nunito"/>
                <a:cs typeface="Nunito"/>
                <a:sym typeface="Nunito Medium"/>
              </a:rPr>
              <a:t>правил дорожного движения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40"/>
          <p:cNvSpPr txBox="1"/>
          <p:nvPr/>
        </p:nvSpPr>
        <p:spPr>
          <a:xfrm>
            <a:off x="3698619" y="1413498"/>
            <a:ext cx="5136144" cy="2414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Важно помнить, что безопасность важнее всего. </a:t>
            </a:r>
            <a:endParaRPr lang="ru-RU" sz="21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Если вы сомневаетесь или видите какую-то опасность, лучше подождите, пока ситуация станет безопасной для перехода дороги.</a:t>
            </a:r>
            <a:endParaRPr sz="21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94" name="Google Shape;894;p40"/>
          <p:cNvGrpSpPr/>
          <p:nvPr/>
        </p:nvGrpSpPr>
        <p:grpSpPr>
          <a:xfrm>
            <a:off x="793078" y="1044945"/>
            <a:ext cx="2636207" cy="3463002"/>
            <a:chOff x="5740617" y="862170"/>
            <a:chExt cx="2636207" cy="3463002"/>
          </a:xfrm>
        </p:grpSpPr>
        <p:sp>
          <p:nvSpPr>
            <p:cNvPr id="895" name="Google Shape;895;p40"/>
            <p:cNvSpPr/>
            <p:nvPr/>
          </p:nvSpPr>
          <p:spPr>
            <a:xfrm flipH="1">
              <a:off x="5740617" y="984741"/>
              <a:ext cx="2636207" cy="2003556"/>
            </a:xfrm>
            <a:custGeom>
              <a:avLst/>
              <a:gdLst/>
              <a:ahLst/>
              <a:cxnLst/>
              <a:rect l="l" t="t" r="r" b="b"/>
              <a:pathLst>
                <a:path w="19738" h="14864" extrusionOk="0">
                  <a:moveTo>
                    <a:pt x="12653" y="0"/>
                  </a:moveTo>
                  <a:cubicBezTo>
                    <a:pt x="11162" y="0"/>
                    <a:pt x="10092" y="914"/>
                    <a:pt x="8804" y="2030"/>
                  </a:cubicBezTo>
                  <a:cubicBezTo>
                    <a:pt x="6831" y="3738"/>
                    <a:pt x="6021" y="5677"/>
                    <a:pt x="2994" y="7242"/>
                  </a:cubicBezTo>
                  <a:cubicBezTo>
                    <a:pt x="299" y="8630"/>
                    <a:pt x="0" y="11691"/>
                    <a:pt x="2912" y="13685"/>
                  </a:cubicBezTo>
                  <a:cubicBezTo>
                    <a:pt x="4040" y="14456"/>
                    <a:pt x="5241" y="14864"/>
                    <a:pt x="6597" y="14864"/>
                  </a:cubicBezTo>
                  <a:cubicBezTo>
                    <a:pt x="8735" y="14864"/>
                    <a:pt x="11256" y="13850"/>
                    <a:pt x="14478" y="11644"/>
                  </a:cubicBezTo>
                  <a:cubicBezTo>
                    <a:pt x="19737" y="8031"/>
                    <a:pt x="18792" y="2724"/>
                    <a:pt x="15519" y="901"/>
                  </a:cubicBezTo>
                  <a:cubicBezTo>
                    <a:pt x="14376" y="264"/>
                    <a:pt x="13454" y="0"/>
                    <a:pt x="12653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5926459" y="4233672"/>
              <a:ext cx="23286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7" name="Google Shape;897;p40"/>
            <p:cNvGrpSpPr/>
            <p:nvPr/>
          </p:nvGrpSpPr>
          <p:grpSpPr>
            <a:xfrm>
              <a:off x="7441717" y="862170"/>
              <a:ext cx="813206" cy="3415647"/>
              <a:chOff x="7617563" y="862170"/>
              <a:chExt cx="813206" cy="3415647"/>
            </a:xfrm>
          </p:grpSpPr>
          <p:sp>
            <p:nvSpPr>
              <p:cNvPr id="898" name="Google Shape;898;p40"/>
              <p:cNvSpPr/>
              <p:nvPr/>
            </p:nvSpPr>
            <p:spPr>
              <a:xfrm>
                <a:off x="7965017" y="964687"/>
                <a:ext cx="119001" cy="3198249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31821" extrusionOk="0">
                    <a:moveTo>
                      <a:pt x="0" y="1"/>
                    </a:moveTo>
                    <a:lnTo>
                      <a:pt x="0" y="31821"/>
                    </a:lnTo>
                    <a:lnTo>
                      <a:pt x="1184" y="31821"/>
                    </a:lnTo>
                    <a:lnTo>
                      <a:pt x="11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0"/>
              <p:cNvSpPr/>
              <p:nvPr/>
            </p:nvSpPr>
            <p:spPr>
              <a:xfrm>
                <a:off x="7965017" y="4097204"/>
                <a:ext cx="119001" cy="65732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654" extrusionOk="0">
                    <a:moveTo>
                      <a:pt x="0" y="1"/>
                    </a:moveTo>
                    <a:lnTo>
                      <a:pt x="0" y="654"/>
                    </a:lnTo>
                    <a:lnTo>
                      <a:pt x="1184" y="654"/>
                    </a:lnTo>
                    <a:lnTo>
                      <a:pt x="11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0"/>
              <p:cNvSpPr/>
              <p:nvPr/>
            </p:nvSpPr>
            <p:spPr>
              <a:xfrm>
                <a:off x="7617563" y="862170"/>
                <a:ext cx="813206" cy="1371726"/>
              </a:xfrm>
              <a:custGeom>
                <a:avLst/>
                <a:gdLst/>
                <a:ahLst/>
                <a:cxnLst/>
                <a:rect l="l" t="t" r="r" b="b"/>
                <a:pathLst>
                  <a:path w="8091" h="13648" extrusionOk="0">
                    <a:moveTo>
                      <a:pt x="1865" y="0"/>
                    </a:moveTo>
                    <a:cubicBezTo>
                      <a:pt x="824" y="0"/>
                      <a:pt x="1" y="864"/>
                      <a:pt x="55" y="1898"/>
                    </a:cubicBezTo>
                    <a:lnTo>
                      <a:pt x="586" y="12614"/>
                    </a:lnTo>
                    <a:cubicBezTo>
                      <a:pt x="620" y="13192"/>
                      <a:pt x="1096" y="13648"/>
                      <a:pt x="1675" y="13648"/>
                    </a:cubicBezTo>
                    <a:lnTo>
                      <a:pt x="6423" y="13648"/>
                    </a:lnTo>
                    <a:cubicBezTo>
                      <a:pt x="7002" y="13648"/>
                      <a:pt x="7478" y="13192"/>
                      <a:pt x="7505" y="12614"/>
                    </a:cubicBezTo>
                    <a:lnTo>
                      <a:pt x="8043" y="1898"/>
                    </a:lnTo>
                    <a:cubicBezTo>
                      <a:pt x="8090" y="864"/>
                      <a:pt x="7267" y="0"/>
                      <a:pt x="62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>
                <a:off x="7724905" y="4162836"/>
                <a:ext cx="598522" cy="114981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1144" extrusionOk="0">
                    <a:moveTo>
                      <a:pt x="1" y="1"/>
                    </a:moveTo>
                    <a:lnTo>
                      <a:pt x="1" y="1144"/>
                    </a:lnTo>
                    <a:lnTo>
                      <a:pt x="5954" y="1144"/>
                    </a:lnTo>
                    <a:lnTo>
                      <a:pt x="59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0"/>
              <p:cNvSpPr/>
              <p:nvPr/>
            </p:nvSpPr>
            <p:spPr>
              <a:xfrm>
                <a:off x="7783802" y="1595171"/>
                <a:ext cx="480727" cy="480828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4784" extrusionOk="0">
                    <a:moveTo>
                      <a:pt x="2395" y="0"/>
                    </a:moveTo>
                    <a:cubicBezTo>
                      <a:pt x="1075" y="0"/>
                      <a:pt x="0" y="1075"/>
                      <a:pt x="0" y="2395"/>
                    </a:cubicBezTo>
                    <a:cubicBezTo>
                      <a:pt x="0" y="3715"/>
                      <a:pt x="1075" y="4783"/>
                      <a:pt x="2395" y="4783"/>
                    </a:cubicBezTo>
                    <a:cubicBezTo>
                      <a:pt x="3715" y="4783"/>
                      <a:pt x="4783" y="3715"/>
                      <a:pt x="4783" y="2395"/>
                    </a:cubicBezTo>
                    <a:cubicBezTo>
                      <a:pt x="4783" y="1075"/>
                      <a:pt x="3715" y="0"/>
                      <a:pt x="2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0"/>
              <p:cNvSpPr/>
              <p:nvPr/>
            </p:nvSpPr>
            <p:spPr>
              <a:xfrm>
                <a:off x="7783802" y="1605423"/>
                <a:ext cx="480727" cy="480124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4777" extrusionOk="0">
                    <a:moveTo>
                      <a:pt x="2395" y="0"/>
                    </a:moveTo>
                    <a:cubicBezTo>
                      <a:pt x="1075" y="0"/>
                      <a:pt x="0" y="1069"/>
                      <a:pt x="0" y="2389"/>
                    </a:cubicBezTo>
                    <a:cubicBezTo>
                      <a:pt x="0" y="3708"/>
                      <a:pt x="1075" y="4777"/>
                      <a:pt x="2395" y="4777"/>
                    </a:cubicBezTo>
                    <a:cubicBezTo>
                      <a:pt x="3715" y="4777"/>
                      <a:pt x="4783" y="3708"/>
                      <a:pt x="4783" y="2389"/>
                    </a:cubicBezTo>
                    <a:cubicBezTo>
                      <a:pt x="4783" y="1069"/>
                      <a:pt x="3715" y="0"/>
                      <a:pt x="2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0"/>
              <p:cNvSpPr/>
              <p:nvPr/>
            </p:nvSpPr>
            <p:spPr>
              <a:xfrm>
                <a:off x="7785109" y="1605423"/>
                <a:ext cx="478818" cy="235288"/>
              </a:xfrm>
              <a:custGeom>
                <a:avLst/>
                <a:gdLst/>
                <a:ahLst/>
                <a:cxnLst/>
                <a:rect l="l" t="t" r="r" b="b"/>
                <a:pathLst>
                  <a:path w="4764" h="2341" extrusionOk="0">
                    <a:moveTo>
                      <a:pt x="2382" y="0"/>
                    </a:moveTo>
                    <a:cubicBezTo>
                      <a:pt x="1137" y="0"/>
                      <a:pt x="103" y="953"/>
                      <a:pt x="1" y="2191"/>
                    </a:cubicBezTo>
                    <a:cubicBezTo>
                      <a:pt x="1" y="2239"/>
                      <a:pt x="8" y="2286"/>
                      <a:pt x="14" y="2341"/>
                    </a:cubicBezTo>
                    <a:cubicBezTo>
                      <a:pt x="184" y="1164"/>
                      <a:pt x="1191" y="293"/>
                      <a:pt x="2382" y="293"/>
                    </a:cubicBezTo>
                    <a:cubicBezTo>
                      <a:pt x="3566" y="293"/>
                      <a:pt x="4573" y="1164"/>
                      <a:pt x="4743" y="2341"/>
                    </a:cubicBezTo>
                    <a:cubicBezTo>
                      <a:pt x="4750" y="2286"/>
                      <a:pt x="4763" y="2239"/>
                      <a:pt x="4763" y="2191"/>
                    </a:cubicBezTo>
                    <a:cubicBezTo>
                      <a:pt x="4654" y="953"/>
                      <a:pt x="3620" y="0"/>
                      <a:pt x="2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0"/>
              <p:cNvSpPr/>
              <p:nvPr/>
            </p:nvSpPr>
            <p:spPr>
              <a:xfrm>
                <a:off x="7995069" y="1660099"/>
                <a:ext cx="59601" cy="59601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3" extrusionOk="0">
                    <a:moveTo>
                      <a:pt x="300" y="1"/>
                    </a:moveTo>
                    <a:cubicBezTo>
                      <a:pt x="136" y="1"/>
                      <a:pt x="0" y="137"/>
                      <a:pt x="0" y="300"/>
                    </a:cubicBezTo>
                    <a:cubicBezTo>
                      <a:pt x="0" y="463"/>
                      <a:pt x="136" y="593"/>
                      <a:pt x="300" y="593"/>
                    </a:cubicBezTo>
                    <a:cubicBezTo>
                      <a:pt x="463" y="593"/>
                      <a:pt x="592" y="463"/>
                      <a:pt x="592" y="300"/>
                    </a:cubicBezTo>
                    <a:cubicBezTo>
                      <a:pt x="592" y="137"/>
                      <a:pt x="463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0"/>
              <p:cNvSpPr/>
              <p:nvPr/>
            </p:nvSpPr>
            <p:spPr>
              <a:xfrm>
                <a:off x="7941699" y="1799402"/>
                <a:ext cx="152570" cy="231469"/>
              </a:xfrm>
              <a:custGeom>
                <a:avLst/>
                <a:gdLst/>
                <a:ahLst/>
                <a:cxnLst/>
                <a:rect l="l" t="t" r="r" b="b"/>
                <a:pathLst>
                  <a:path w="1518" h="2303" extrusionOk="0">
                    <a:moveTo>
                      <a:pt x="823" y="0"/>
                    </a:moveTo>
                    <a:cubicBezTo>
                      <a:pt x="733" y="0"/>
                      <a:pt x="643" y="53"/>
                      <a:pt x="613" y="159"/>
                    </a:cubicBezTo>
                    <a:lnTo>
                      <a:pt x="42" y="2017"/>
                    </a:lnTo>
                    <a:cubicBezTo>
                      <a:pt x="1" y="2132"/>
                      <a:pt x="69" y="2255"/>
                      <a:pt x="184" y="2289"/>
                    </a:cubicBezTo>
                    <a:cubicBezTo>
                      <a:pt x="205" y="2295"/>
                      <a:pt x="225" y="2302"/>
                      <a:pt x="252" y="2302"/>
                    </a:cubicBezTo>
                    <a:cubicBezTo>
                      <a:pt x="348" y="2302"/>
                      <a:pt x="429" y="2241"/>
                      <a:pt x="463" y="2146"/>
                    </a:cubicBezTo>
                    <a:lnTo>
                      <a:pt x="804" y="1044"/>
                    </a:lnTo>
                    <a:lnTo>
                      <a:pt x="1069" y="2132"/>
                    </a:lnTo>
                    <a:cubicBezTo>
                      <a:pt x="1105" y="2232"/>
                      <a:pt x="1188" y="2276"/>
                      <a:pt x="1271" y="2276"/>
                    </a:cubicBezTo>
                    <a:cubicBezTo>
                      <a:pt x="1394" y="2276"/>
                      <a:pt x="1518" y="2181"/>
                      <a:pt x="1498" y="2023"/>
                    </a:cubicBezTo>
                    <a:lnTo>
                      <a:pt x="1035" y="173"/>
                    </a:lnTo>
                    <a:cubicBezTo>
                      <a:pt x="1011" y="58"/>
                      <a:pt x="917" y="0"/>
                      <a:pt x="8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0"/>
              <p:cNvSpPr/>
              <p:nvPr/>
            </p:nvSpPr>
            <p:spPr>
              <a:xfrm>
                <a:off x="7978686" y="1714875"/>
                <a:ext cx="89653" cy="162822"/>
              </a:xfrm>
              <a:custGeom>
                <a:avLst/>
                <a:gdLst/>
                <a:ahLst/>
                <a:cxnLst/>
                <a:rect l="l" t="t" r="r" b="b"/>
                <a:pathLst>
                  <a:path w="892" h="1620" extrusionOk="0">
                    <a:moveTo>
                      <a:pt x="293" y="0"/>
                    </a:moveTo>
                    <a:lnTo>
                      <a:pt x="0" y="88"/>
                    </a:lnTo>
                    <a:cubicBezTo>
                      <a:pt x="34" y="143"/>
                      <a:pt x="48" y="197"/>
                      <a:pt x="48" y="259"/>
                    </a:cubicBezTo>
                    <a:lnTo>
                      <a:pt x="61" y="1619"/>
                    </a:lnTo>
                    <a:lnTo>
                      <a:pt x="823" y="1619"/>
                    </a:lnTo>
                    <a:lnTo>
                      <a:pt x="891" y="177"/>
                    </a:lnTo>
                    <a:lnTo>
                      <a:pt x="891" y="54"/>
                    </a:lnTo>
                    <a:lnTo>
                      <a:pt x="6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>
                <a:off x="8034066" y="1717890"/>
                <a:ext cx="83522" cy="147243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465" extrusionOk="0">
                    <a:moveTo>
                      <a:pt x="294" y="1"/>
                    </a:moveTo>
                    <a:cubicBezTo>
                      <a:pt x="148" y="1"/>
                      <a:pt x="0" y="164"/>
                      <a:pt x="123" y="324"/>
                    </a:cubicBezTo>
                    <a:lnTo>
                      <a:pt x="116" y="324"/>
                    </a:lnTo>
                    <a:lnTo>
                      <a:pt x="420" y="820"/>
                    </a:lnTo>
                    <a:lnTo>
                      <a:pt x="408" y="1324"/>
                    </a:lnTo>
                    <a:cubicBezTo>
                      <a:pt x="405" y="1414"/>
                      <a:pt x="475" y="1465"/>
                      <a:pt x="545" y="1465"/>
                    </a:cubicBezTo>
                    <a:cubicBezTo>
                      <a:pt x="602" y="1465"/>
                      <a:pt x="659" y="1431"/>
                      <a:pt x="674" y="1358"/>
                    </a:cubicBezTo>
                    <a:lnTo>
                      <a:pt x="823" y="786"/>
                    </a:lnTo>
                    <a:cubicBezTo>
                      <a:pt x="830" y="746"/>
                      <a:pt x="823" y="705"/>
                      <a:pt x="803" y="671"/>
                    </a:cubicBezTo>
                    <a:lnTo>
                      <a:pt x="796" y="657"/>
                    </a:lnTo>
                    <a:lnTo>
                      <a:pt x="463" y="113"/>
                    </a:lnTo>
                    <a:cubicBezTo>
                      <a:pt x="423" y="33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7930744" y="1724323"/>
                <a:ext cx="79602" cy="143826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431" extrusionOk="0">
                    <a:moveTo>
                      <a:pt x="532" y="0"/>
                    </a:moveTo>
                    <a:cubicBezTo>
                      <a:pt x="476" y="0"/>
                      <a:pt x="419" y="25"/>
                      <a:pt x="375" y="83"/>
                    </a:cubicBezTo>
                    <a:lnTo>
                      <a:pt x="42" y="627"/>
                    </a:lnTo>
                    <a:lnTo>
                      <a:pt x="28" y="641"/>
                    </a:lnTo>
                    <a:cubicBezTo>
                      <a:pt x="8" y="675"/>
                      <a:pt x="1" y="709"/>
                      <a:pt x="14" y="750"/>
                    </a:cubicBezTo>
                    <a:lnTo>
                      <a:pt x="137" y="1321"/>
                    </a:lnTo>
                    <a:cubicBezTo>
                      <a:pt x="149" y="1396"/>
                      <a:pt x="206" y="1431"/>
                      <a:pt x="264" y="1431"/>
                    </a:cubicBezTo>
                    <a:cubicBezTo>
                      <a:pt x="332" y="1431"/>
                      <a:pt x="402" y="1382"/>
                      <a:pt x="402" y="1294"/>
                    </a:cubicBezTo>
                    <a:lnTo>
                      <a:pt x="414" y="779"/>
                    </a:lnTo>
                    <a:lnTo>
                      <a:pt x="715" y="294"/>
                    </a:lnTo>
                    <a:cubicBezTo>
                      <a:pt x="792" y="140"/>
                      <a:pt x="666" y="0"/>
                      <a:pt x="5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7759781" y="956044"/>
                <a:ext cx="528066" cy="480727"/>
              </a:xfrm>
              <a:custGeom>
                <a:avLst/>
                <a:gdLst/>
                <a:ahLst/>
                <a:cxnLst/>
                <a:rect l="l" t="t" r="r" b="b"/>
                <a:pathLst>
                  <a:path w="5254" h="4783" extrusionOk="0">
                    <a:moveTo>
                      <a:pt x="2623" y="1"/>
                    </a:moveTo>
                    <a:cubicBezTo>
                      <a:pt x="1541" y="1"/>
                      <a:pt x="562" y="742"/>
                      <a:pt x="300" y="1842"/>
                    </a:cubicBezTo>
                    <a:cubicBezTo>
                      <a:pt x="1" y="3128"/>
                      <a:pt x="790" y="4414"/>
                      <a:pt x="2076" y="4720"/>
                    </a:cubicBezTo>
                    <a:cubicBezTo>
                      <a:pt x="2259" y="4762"/>
                      <a:pt x="2442" y="4783"/>
                      <a:pt x="2622" y="4783"/>
                    </a:cubicBezTo>
                    <a:cubicBezTo>
                      <a:pt x="3708" y="4783"/>
                      <a:pt x="4691" y="4040"/>
                      <a:pt x="4954" y="2937"/>
                    </a:cubicBezTo>
                    <a:cubicBezTo>
                      <a:pt x="5253" y="1658"/>
                      <a:pt x="4457" y="365"/>
                      <a:pt x="3178" y="66"/>
                    </a:cubicBezTo>
                    <a:cubicBezTo>
                      <a:pt x="2992" y="22"/>
                      <a:pt x="2806" y="1"/>
                      <a:pt x="2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7760484" y="957453"/>
                <a:ext cx="527363" cy="480526"/>
              </a:xfrm>
              <a:custGeom>
                <a:avLst/>
                <a:gdLst/>
                <a:ahLst/>
                <a:cxnLst/>
                <a:rect l="l" t="t" r="r" b="b"/>
                <a:pathLst>
                  <a:path w="5247" h="4781" extrusionOk="0">
                    <a:moveTo>
                      <a:pt x="2624" y="1"/>
                    </a:moveTo>
                    <a:cubicBezTo>
                      <a:pt x="2011" y="1"/>
                      <a:pt x="1399" y="234"/>
                      <a:pt x="933" y="700"/>
                    </a:cubicBezTo>
                    <a:cubicBezTo>
                      <a:pt x="1" y="1639"/>
                      <a:pt x="1" y="3149"/>
                      <a:pt x="933" y="4081"/>
                    </a:cubicBezTo>
                    <a:cubicBezTo>
                      <a:pt x="1399" y="4547"/>
                      <a:pt x="2011" y="4780"/>
                      <a:pt x="2624" y="4780"/>
                    </a:cubicBezTo>
                    <a:cubicBezTo>
                      <a:pt x="3236" y="4780"/>
                      <a:pt x="3848" y="4547"/>
                      <a:pt x="4314" y="4081"/>
                    </a:cubicBezTo>
                    <a:cubicBezTo>
                      <a:pt x="5246" y="3149"/>
                      <a:pt x="5246" y="1639"/>
                      <a:pt x="4314" y="700"/>
                    </a:cubicBezTo>
                    <a:cubicBezTo>
                      <a:pt x="3848" y="234"/>
                      <a:pt x="3236" y="1"/>
                      <a:pt x="2624" y="1"/>
                    </a:cubicBezTo>
                    <a:close/>
                  </a:path>
                </a:pathLst>
              </a:custGeom>
              <a:solidFill>
                <a:srgbClr val="C9F190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>
                <a:off x="7826116" y="1029515"/>
                <a:ext cx="396703" cy="361425"/>
              </a:xfrm>
              <a:custGeom>
                <a:avLst/>
                <a:gdLst/>
                <a:ahLst/>
                <a:cxnLst/>
                <a:rect l="l" t="t" r="r" b="b"/>
                <a:pathLst>
                  <a:path w="3947" h="3596" extrusionOk="0">
                    <a:moveTo>
                      <a:pt x="1971" y="0"/>
                    </a:moveTo>
                    <a:cubicBezTo>
                      <a:pt x="1511" y="0"/>
                      <a:pt x="1052" y="175"/>
                      <a:pt x="702" y="526"/>
                    </a:cubicBezTo>
                    <a:cubicBezTo>
                      <a:pt x="1" y="1227"/>
                      <a:pt x="1" y="2370"/>
                      <a:pt x="702" y="3070"/>
                    </a:cubicBezTo>
                    <a:cubicBezTo>
                      <a:pt x="1052" y="3421"/>
                      <a:pt x="1511" y="3596"/>
                      <a:pt x="1971" y="3596"/>
                    </a:cubicBezTo>
                    <a:cubicBezTo>
                      <a:pt x="2431" y="3596"/>
                      <a:pt x="2892" y="3421"/>
                      <a:pt x="3246" y="3070"/>
                    </a:cubicBezTo>
                    <a:cubicBezTo>
                      <a:pt x="3947" y="2370"/>
                      <a:pt x="3947" y="1227"/>
                      <a:pt x="3246" y="526"/>
                    </a:cubicBezTo>
                    <a:cubicBezTo>
                      <a:pt x="2892" y="175"/>
                      <a:pt x="2431" y="0"/>
                      <a:pt x="1971" y="0"/>
                    </a:cubicBezTo>
                    <a:close/>
                  </a:path>
                </a:pathLst>
              </a:custGeom>
              <a:solidFill>
                <a:srgbClr val="C9F190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>
                <a:off x="7901396" y="1087105"/>
                <a:ext cx="245540" cy="245540"/>
              </a:xfrm>
              <a:custGeom>
                <a:avLst/>
                <a:gdLst/>
                <a:ahLst/>
                <a:cxnLst/>
                <a:rect l="l" t="t" r="r" b="b"/>
                <a:pathLst>
                  <a:path w="2443" h="2443" extrusionOk="0">
                    <a:moveTo>
                      <a:pt x="1225" y="0"/>
                    </a:moveTo>
                    <a:cubicBezTo>
                      <a:pt x="551" y="0"/>
                      <a:pt x="0" y="551"/>
                      <a:pt x="0" y="1225"/>
                    </a:cubicBezTo>
                    <a:cubicBezTo>
                      <a:pt x="0" y="1899"/>
                      <a:pt x="551" y="2443"/>
                      <a:pt x="1225" y="2443"/>
                    </a:cubicBezTo>
                    <a:cubicBezTo>
                      <a:pt x="1899" y="2443"/>
                      <a:pt x="2443" y="1899"/>
                      <a:pt x="2443" y="1225"/>
                    </a:cubicBezTo>
                    <a:cubicBezTo>
                      <a:pt x="2443" y="551"/>
                      <a:pt x="1899" y="0"/>
                      <a:pt x="1225" y="0"/>
                    </a:cubicBezTo>
                    <a:close/>
                  </a:path>
                </a:pathLst>
              </a:custGeom>
              <a:solidFill>
                <a:srgbClr val="C9F190">
                  <a:alpha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7992355" y="1029615"/>
                <a:ext cx="65732" cy="65832"/>
              </a:xfrm>
              <a:custGeom>
                <a:avLst/>
                <a:gdLst/>
                <a:ahLst/>
                <a:cxnLst/>
                <a:rect l="l" t="t" r="r" b="b"/>
                <a:pathLst>
                  <a:path w="654" h="655" extrusionOk="0">
                    <a:moveTo>
                      <a:pt x="327" y="1"/>
                    </a:moveTo>
                    <a:cubicBezTo>
                      <a:pt x="143" y="1"/>
                      <a:pt x="0" y="144"/>
                      <a:pt x="0" y="327"/>
                    </a:cubicBezTo>
                    <a:cubicBezTo>
                      <a:pt x="0" y="504"/>
                      <a:pt x="143" y="654"/>
                      <a:pt x="327" y="654"/>
                    </a:cubicBezTo>
                    <a:cubicBezTo>
                      <a:pt x="504" y="654"/>
                      <a:pt x="653" y="504"/>
                      <a:pt x="653" y="327"/>
                    </a:cubicBezTo>
                    <a:cubicBezTo>
                      <a:pt x="653" y="144"/>
                      <a:pt x="504" y="1"/>
                      <a:pt x="3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7912351" y="1097659"/>
                <a:ext cx="133373" cy="270566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2692" extrusionOk="0">
                    <a:moveTo>
                      <a:pt x="1136" y="1"/>
                    </a:moveTo>
                    <a:cubicBezTo>
                      <a:pt x="1041" y="1"/>
                      <a:pt x="946" y="65"/>
                      <a:pt x="946" y="195"/>
                    </a:cubicBezTo>
                    <a:lnTo>
                      <a:pt x="946" y="1147"/>
                    </a:lnTo>
                    <a:lnTo>
                      <a:pt x="89" y="2392"/>
                    </a:lnTo>
                    <a:cubicBezTo>
                      <a:pt x="0" y="2522"/>
                      <a:pt x="89" y="2692"/>
                      <a:pt x="245" y="2692"/>
                    </a:cubicBezTo>
                    <a:cubicBezTo>
                      <a:pt x="306" y="2692"/>
                      <a:pt x="368" y="2664"/>
                      <a:pt x="402" y="2610"/>
                    </a:cubicBezTo>
                    <a:lnTo>
                      <a:pt x="1293" y="1311"/>
                    </a:lnTo>
                    <a:cubicBezTo>
                      <a:pt x="1320" y="1276"/>
                      <a:pt x="1327" y="1242"/>
                      <a:pt x="1327" y="1202"/>
                    </a:cubicBezTo>
                    <a:lnTo>
                      <a:pt x="1327" y="195"/>
                    </a:lnTo>
                    <a:cubicBezTo>
                      <a:pt x="1327" y="65"/>
                      <a:pt x="1232" y="1"/>
                      <a:pt x="11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0"/>
              <p:cNvSpPr/>
              <p:nvPr/>
            </p:nvSpPr>
            <p:spPr>
              <a:xfrm>
                <a:off x="7904914" y="1083789"/>
                <a:ext cx="219508" cy="147042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463" extrusionOk="0">
                    <a:moveTo>
                      <a:pt x="1195" y="1"/>
                    </a:moveTo>
                    <a:cubicBezTo>
                      <a:pt x="1128" y="1"/>
                      <a:pt x="1063" y="37"/>
                      <a:pt x="1027" y="101"/>
                    </a:cubicBezTo>
                    <a:lnTo>
                      <a:pt x="721" y="652"/>
                    </a:lnTo>
                    <a:lnTo>
                      <a:pt x="176" y="1006"/>
                    </a:lnTo>
                    <a:cubicBezTo>
                      <a:pt x="1" y="1125"/>
                      <a:pt x="117" y="1366"/>
                      <a:pt x="286" y="1366"/>
                    </a:cubicBezTo>
                    <a:cubicBezTo>
                      <a:pt x="321" y="1366"/>
                      <a:pt x="357" y="1356"/>
                      <a:pt x="394" y="1333"/>
                    </a:cubicBezTo>
                    <a:lnTo>
                      <a:pt x="972" y="945"/>
                    </a:lnTo>
                    <a:cubicBezTo>
                      <a:pt x="999" y="931"/>
                      <a:pt x="1020" y="904"/>
                      <a:pt x="1033" y="877"/>
                    </a:cubicBezTo>
                    <a:lnTo>
                      <a:pt x="1244" y="496"/>
                    </a:lnTo>
                    <a:lnTo>
                      <a:pt x="1544" y="761"/>
                    </a:lnTo>
                    <a:lnTo>
                      <a:pt x="1775" y="1346"/>
                    </a:lnTo>
                    <a:cubicBezTo>
                      <a:pt x="1802" y="1414"/>
                      <a:pt x="1877" y="1462"/>
                      <a:pt x="1952" y="1462"/>
                    </a:cubicBezTo>
                    <a:cubicBezTo>
                      <a:pt x="2088" y="1462"/>
                      <a:pt x="2183" y="1326"/>
                      <a:pt x="2136" y="1204"/>
                    </a:cubicBezTo>
                    <a:lnTo>
                      <a:pt x="1884" y="578"/>
                    </a:lnTo>
                    <a:cubicBezTo>
                      <a:pt x="1870" y="550"/>
                      <a:pt x="1857" y="523"/>
                      <a:pt x="1836" y="510"/>
                    </a:cubicBezTo>
                    <a:lnTo>
                      <a:pt x="1326" y="54"/>
                    </a:lnTo>
                    <a:cubicBezTo>
                      <a:pt x="1287" y="18"/>
                      <a:pt x="1241" y="1"/>
                      <a:pt x="11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0"/>
              <p:cNvSpPr/>
              <p:nvPr/>
            </p:nvSpPr>
            <p:spPr>
              <a:xfrm>
                <a:off x="7999692" y="1197965"/>
                <a:ext cx="124730" cy="175084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742" extrusionOk="0">
                    <a:moveTo>
                      <a:pt x="268" y="0"/>
                    </a:moveTo>
                    <a:cubicBezTo>
                      <a:pt x="135" y="0"/>
                      <a:pt x="0" y="142"/>
                      <a:pt x="97" y="299"/>
                    </a:cubicBezTo>
                    <a:lnTo>
                      <a:pt x="852" y="1639"/>
                    </a:lnTo>
                    <a:cubicBezTo>
                      <a:pt x="886" y="1700"/>
                      <a:pt x="955" y="1741"/>
                      <a:pt x="1023" y="1741"/>
                    </a:cubicBezTo>
                    <a:cubicBezTo>
                      <a:pt x="1057" y="1734"/>
                      <a:pt x="1091" y="1728"/>
                      <a:pt x="1118" y="1714"/>
                    </a:cubicBezTo>
                    <a:cubicBezTo>
                      <a:pt x="1206" y="1660"/>
                      <a:pt x="1240" y="1544"/>
                      <a:pt x="1193" y="1449"/>
                    </a:cubicBezTo>
                    <a:lnTo>
                      <a:pt x="431" y="108"/>
                    </a:lnTo>
                    <a:cubicBezTo>
                      <a:pt x="394" y="32"/>
                      <a:pt x="331" y="0"/>
                      <a:pt x="2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0"/>
              <p:cNvSpPr/>
              <p:nvPr/>
            </p:nvSpPr>
            <p:spPr>
              <a:xfrm>
                <a:off x="7785109" y="957955"/>
                <a:ext cx="478818" cy="234685"/>
              </a:xfrm>
              <a:custGeom>
                <a:avLst/>
                <a:gdLst/>
                <a:ahLst/>
                <a:cxnLst/>
                <a:rect l="l" t="t" r="r" b="b"/>
                <a:pathLst>
                  <a:path w="4764" h="2335" extrusionOk="0">
                    <a:moveTo>
                      <a:pt x="2382" y="1"/>
                    </a:moveTo>
                    <a:cubicBezTo>
                      <a:pt x="1137" y="1"/>
                      <a:pt x="103" y="953"/>
                      <a:pt x="1" y="2192"/>
                    </a:cubicBezTo>
                    <a:cubicBezTo>
                      <a:pt x="1" y="2239"/>
                      <a:pt x="8" y="2287"/>
                      <a:pt x="14" y="2335"/>
                    </a:cubicBezTo>
                    <a:cubicBezTo>
                      <a:pt x="184" y="1164"/>
                      <a:pt x="1191" y="294"/>
                      <a:pt x="2382" y="294"/>
                    </a:cubicBezTo>
                    <a:cubicBezTo>
                      <a:pt x="3566" y="294"/>
                      <a:pt x="4573" y="1164"/>
                      <a:pt x="4743" y="2335"/>
                    </a:cubicBezTo>
                    <a:cubicBezTo>
                      <a:pt x="4750" y="2287"/>
                      <a:pt x="4756" y="2239"/>
                      <a:pt x="4763" y="2192"/>
                    </a:cubicBezTo>
                    <a:cubicBezTo>
                      <a:pt x="4654" y="953"/>
                      <a:pt x="3620" y="1"/>
                      <a:pt x="2382" y="1"/>
                    </a:cubicBezTo>
                    <a:close/>
                  </a:path>
                </a:pathLst>
              </a:custGeom>
              <a:solidFill>
                <a:srgbClr val="000000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0"/>
              <p:cNvSpPr/>
              <p:nvPr/>
            </p:nvSpPr>
            <p:spPr>
              <a:xfrm>
                <a:off x="7965705" y="2233204"/>
                <a:ext cx="119001" cy="65732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654" extrusionOk="0">
                    <a:moveTo>
                      <a:pt x="0" y="1"/>
                    </a:moveTo>
                    <a:lnTo>
                      <a:pt x="0" y="654"/>
                    </a:lnTo>
                    <a:lnTo>
                      <a:pt x="1184" y="654"/>
                    </a:lnTo>
                    <a:lnTo>
                      <a:pt x="11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0" name="Google Shape;920;p40"/>
            <p:cNvGrpSpPr/>
            <p:nvPr/>
          </p:nvGrpSpPr>
          <p:grpSpPr>
            <a:xfrm>
              <a:off x="5926466" y="1307719"/>
              <a:ext cx="1703401" cy="2973615"/>
              <a:chOff x="6102312" y="1307719"/>
              <a:chExt cx="1703401" cy="2973615"/>
            </a:xfrm>
          </p:grpSpPr>
          <p:sp>
            <p:nvSpPr>
              <p:cNvPr id="921" name="Google Shape;921;p40"/>
              <p:cNvSpPr/>
              <p:nvPr/>
            </p:nvSpPr>
            <p:spPr>
              <a:xfrm>
                <a:off x="6946776" y="3929658"/>
                <a:ext cx="109553" cy="259309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2580" extrusionOk="0">
                    <a:moveTo>
                      <a:pt x="1001" y="1"/>
                    </a:moveTo>
                    <a:lnTo>
                      <a:pt x="1" y="416"/>
                    </a:lnTo>
                    <a:lnTo>
                      <a:pt x="55" y="2579"/>
                    </a:lnTo>
                    <a:lnTo>
                      <a:pt x="1089" y="2511"/>
                    </a:lnTo>
                    <a:lnTo>
                      <a:pt x="1001" y="1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0"/>
              <p:cNvSpPr/>
              <p:nvPr/>
            </p:nvSpPr>
            <p:spPr>
              <a:xfrm>
                <a:off x="6932403" y="4120422"/>
                <a:ext cx="349565" cy="16010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1593" extrusionOk="0">
                    <a:moveTo>
                      <a:pt x="1266" y="1"/>
                    </a:moveTo>
                    <a:cubicBezTo>
                      <a:pt x="1264" y="1"/>
                      <a:pt x="1262" y="1"/>
                      <a:pt x="1259" y="1"/>
                    </a:cubicBezTo>
                    <a:cubicBezTo>
                      <a:pt x="1116" y="15"/>
                      <a:pt x="1327" y="389"/>
                      <a:pt x="906" y="518"/>
                    </a:cubicBezTo>
                    <a:cubicBezTo>
                      <a:pt x="824" y="543"/>
                      <a:pt x="752" y="554"/>
                      <a:pt x="687" y="554"/>
                    </a:cubicBezTo>
                    <a:cubicBezTo>
                      <a:pt x="434" y="554"/>
                      <a:pt x="305" y="395"/>
                      <a:pt x="207" y="395"/>
                    </a:cubicBezTo>
                    <a:cubicBezTo>
                      <a:pt x="204" y="395"/>
                      <a:pt x="201" y="395"/>
                      <a:pt x="198" y="396"/>
                    </a:cubicBezTo>
                    <a:cubicBezTo>
                      <a:pt x="75" y="409"/>
                      <a:pt x="28" y="858"/>
                      <a:pt x="14" y="1076"/>
                    </a:cubicBezTo>
                    <a:cubicBezTo>
                      <a:pt x="1" y="1294"/>
                      <a:pt x="82" y="1450"/>
                      <a:pt x="266" y="1504"/>
                    </a:cubicBezTo>
                    <a:cubicBezTo>
                      <a:pt x="299" y="1515"/>
                      <a:pt x="377" y="1518"/>
                      <a:pt x="479" y="1518"/>
                    </a:cubicBezTo>
                    <a:cubicBezTo>
                      <a:pt x="701" y="1518"/>
                      <a:pt x="1039" y="1501"/>
                      <a:pt x="1279" y="1501"/>
                    </a:cubicBezTo>
                    <a:cubicBezTo>
                      <a:pt x="1374" y="1501"/>
                      <a:pt x="1453" y="1504"/>
                      <a:pt x="1504" y="1511"/>
                    </a:cubicBezTo>
                    <a:cubicBezTo>
                      <a:pt x="1659" y="1537"/>
                      <a:pt x="1918" y="1592"/>
                      <a:pt x="2214" y="1592"/>
                    </a:cubicBezTo>
                    <a:cubicBezTo>
                      <a:pt x="2387" y="1592"/>
                      <a:pt x="2573" y="1573"/>
                      <a:pt x="2756" y="1518"/>
                    </a:cubicBezTo>
                    <a:cubicBezTo>
                      <a:pt x="3260" y="1368"/>
                      <a:pt x="3477" y="1232"/>
                      <a:pt x="3382" y="953"/>
                    </a:cubicBezTo>
                    <a:cubicBezTo>
                      <a:pt x="3287" y="681"/>
                      <a:pt x="2994" y="681"/>
                      <a:pt x="2879" y="668"/>
                    </a:cubicBezTo>
                    <a:cubicBezTo>
                      <a:pt x="2756" y="661"/>
                      <a:pt x="2491" y="654"/>
                      <a:pt x="2314" y="545"/>
                    </a:cubicBezTo>
                    <a:cubicBezTo>
                      <a:pt x="2146" y="438"/>
                      <a:pt x="1431" y="1"/>
                      <a:pt x="12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0"/>
              <p:cNvSpPr/>
              <p:nvPr/>
            </p:nvSpPr>
            <p:spPr>
              <a:xfrm>
                <a:off x="7071204" y="4137106"/>
                <a:ext cx="21308" cy="24524"/>
              </a:xfrm>
              <a:custGeom>
                <a:avLst/>
                <a:gdLst/>
                <a:ahLst/>
                <a:cxnLst/>
                <a:rect l="l" t="t" r="r" b="b"/>
                <a:pathLst>
                  <a:path w="212" h="244" extrusionOk="0">
                    <a:moveTo>
                      <a:pt x="181" y="1"/>
                    </a:moveTo>
                    <a:cubicBezTo>
                      <a:pt x="173" y="1"/>
                      <a:pt x="165" y="4"/>
                      <a:pt x="157" y="12"/>
                    </a:cubicBezTo>
                    <a:lnTo>
                      <a:pt x="14" y="195"/>
                    </a:lnTo>
                    <a:cubicBezTo>
                      <a:pt x="1" y="209"/>
                      <a:pt x="8" y="223"/>
                      <a:pt x="21" y="236"/>
                    </a:cubicBezTo>
                    <a:cubicBezTo>
                      <a:pt x="21" y="243"/>
                      <a:pt x="28" y="243"/>
                      <a:pt x="35" y="243"/>
                    </a:cubicBezTo>
                    <a:cubicBezTo>
                      <a:pt x="42" y="243"/>
                      <a:pt x="48" y="236"/>
                      <a:pt x="55" y="230"/>
                    </a:cubicBezTo>
                    <a:lnTo>
                      <a:pt x="198" y="53"/>
                    </a:lnTo>
                    <a:cubicBezTo>
                      <a:pt x="212" y="39"/>
                      <a:pt x="212" y="19"/>
                      <a:pt x="198" y="5"/>
                    </a:cubicBezTo>
                    <a:cubicBezTo>
                      <a:pt x="192" y="2"/>
                      <a:pt x="187" y="1"/>
                      <a:pt x="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0"/>
              <p:cNvSpPr/>
              <p:nvPr/>
            </p:nvSpPr>
            <p:spPr>
              <a:xfrm>
                <a:off x="7091104" y="4148162"/>
                <a:ext cx="22112" cy="2432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242" extrusionOk="0">
                    <a:moveTo>
                      <a:pt x="176" y="1"/>
                    </a:moveTo>
                    <a:cubicBezTo>
                      <a:pt x="169" y="1"/>
                      <a:pt x="162" y="4"/>
                      <a:pt x="157" y="11"/>
                    </a:cubicBezTo>
                    <a:lnTo>
                      <a:pt x="7" y="194"/>
                    </a:lnTo>
                    <a:cubicBezTo>
                      <a:pt x="0" y="208"/>
                      <a:pt x="0" y="228"/>
                      <a:pt x="14" y="235"/>
                    </a:cubicBezTo>
                    <a:cubicBezTo>
                      <a:pt x="20" y="242"/>
                      <a:pt x="27" y="242"/>
                      <a:pt x="34" y="242"/>
                    </a:cubicBezTo>
                    <a:cubicBezTo>
                      <a:pt x="41" y="242"/>
                      <a:pt x="55" y="235"/>
                      <a:pt x="55" y="228"/>
                    </a:cubicBezTo>
                    <a:lnTo>
                      <a:pt x="204" y="51"/>
                    </a:lnTo>
                    <a:cubicBezTo>
                      <a:pt x="219" y="26"/>
                      <a:pt x="197" y="1"/>
                      <a:pt x="1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>
                <a:off x="7110201" y="4159821"/>
                <a:ext cx="21308" cy="24323"/>
              </a:xfrm>
              <a:custGeom>
                <a:avLst/>
                <a:gdLst/>
                <a:ahLst/>
                <a:cxnLst/>
                <a:rect l="l" t="t" r="r" b="b"/>
                <a:pathLst>
                  <a:path w="212" h="242" extrusionOk="0">
                    <a:moveTo>
                      <a:pt x="181" y="0"/>
                    </a:moveTo>
                    <a:cubicBezTo>
                      <a:pt x="172" y="0"/>
                      <a:pt x="164" y="4"/>
                      <a:pt x="157" y="10"/>
                    </a:cubicBezTo>
                    <a:lnTo>
                      <a:pt x="14" y="187"/>
                    </a:lnTo>
                    <a:cubicBezTo>
                      <a:pt x="1" y="201"/>
                      <a:pt x="7" y="221"/>
                      <a:pt x="21" y="235"/>
                    </a:cubicBezTo>
                    <a:cubicBezTo>
                      <a:pt x="21" y="235"/>
                      <a:pt x="28" y="242"/>
                      <a:pt x="35" y="242"/>
                    </a:cubicBezTo>
                    <a:cubicBezTo>
                      <a:pt x="41" y="242"/>
                      <a:pt x="48" y="235"/>
                      <a:pt x="55" y="235"/>
                    </a:cubicBezTo>
                    <a:lnTo>
                      <a:pt x="205" y="51"/>
                    </a:lnTo>
                    <a:cubicBezTo>
                      <a:pt x="211" y="38"/>
                      <a:pt x="211" y="17"/>
                      <a:pt x="205" y="10"/>
                    </a:cubicBezTo>
                    <a:cubicBezTo>
                      <a:pt x="198" y="4"/>
                      <a:pt x="189" y="0"/>
                      <a:pt x="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>
                <a:off x="6933810" y="4212788"/>
                <a:ext cx="347454" cy="68245"/>
              </a:xfrm>
              <a:custGeom>
                <a:avLst/>
                <a:gdLst/>
                <a:ahLst/>
                <a:cxnLst/>
                <a:rect l="l" t="t" r="r" b="b"/>
                <a:pathLst>
                  <a:path w="3457" h="679" extrusionOk="0">
                    <a:moveTo>
                      <a:pt x="3348" y="0"/>
                    </a:moveTo>
                    <a:cubicBezTo>
                      <a:pt x="3164" y="136"/>
                      <a:pt x="2960" y="245"/>
                      <a:pt x="2742" y="327"/>
                    </a:cubicBezTo>
                    <a:cubicBezTo>
                      <a:pt x="2616" y="365"/>
                      <a:pt x="2442" y="378"/>
                      <a:pt x="2254" y="378"/>
                    </a:cubicBezTo>
                    <a:cubicBezTo>
                      <a:pt x="2008" y="378"/>
                      <a:pt x="1737" y="356"/>
                      <a:pt x="1517" y="341"/>
                    </a:cubicBezTo>
                    <a:cubicBezTo>
                      <a:pt x="1450" y="336"/>
                      <a:pt x="1380" y="334"/>
                      <a:pt x="1310" y="334"/>
                    </a:cubicBezTo>
                    <a:cubicBezTo>
                      <a:pt x="1025" y="334"/>
                      <a:pt x="733" y="365"/>
                      <a:pt x="549" y="365"/>
                    </a:cubicBezTo>
                    <a:cubicBezTo>
                      <a:pt x="514" y="365"/>
                      <a:pt x="483" y="364"/>
                      <a:pt x="456" y="361"/>
                    </a:cubicBezTo>
                    <a:cubicBezTo>
                      <a:pt x="300" y="334"/>
                      <a:pt x="150" y="300"/>
                      <a:pt x="0" y="252"/>
                    </a:cubicBezTo>
                    <a:lnTo>
                      <a:pt x="0" y="252"/>
                    </a:lnTo>
                    <a:cubicBezTo>
                      <a:pt x="0" y="409"/>
                      <a:pt x="102" y="545"/>
                      <a:pt x="252" y="592"/>
                    </a:cubicBezTo>
                    <a:cubicBezTo>
                      <a:pt x="283" y="602"/>
                      <a:pt x="352" y="605"/>
                      <a:pt x="443" y="605"/>
                    </a:cubicBezTo>
                    <a:cubicBezTo>
                      <a:pt x="658" y="605"/>
                      <a:pt x="995" y="586"/>
                      <a:pt x="1242" y="586"/>
                    </a:cubicBezTo>
                    <a:cubicBezTo>
                      <a:pt x="1346" y="586"/>
                      <a:pt x="1434" y="590"/>
                      <a:pt x="1490" y="599"/>
                    </a:cubicBezTo>
                    <a:cubicBezTo>
                      <a:pt x="1647" y="621"/>
                      <a:pt x="1911" y="679"/>
                      <a:pt x="2211" y="679"/>
                    </a:cubicBezTo>
                    <a:cubicBezTo>
                      <a:pt x="2381" y="679"/>
                      <a:pt x="2562" y="660"/>
                      <a:pt x="2742" y="606"/>
                    </a:cubicBezTo>
                    <a:cubicBezTo>
                      <a:pt x="3246" y="456"/>
                      <a:pt x="3456" y="313"/>
                      <a:pt x="3361" y="41"/>
                    </a:cubicBezTo>
                    <a:cubicBezTo>
                      <a:pt x="3361" y="28"/>
                      <a:pt x="3354" y="14"/>
                      <a:pt x="33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>
                <a:off x="6577511" y="4013080"/>
                <a:ext cx="114277" cy="165636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648" extrusionOk="0">
                    <a:moveTo>
                      <a:pt x="82" y="1"/>
                    </a:moveTo>
                    <a:lnTo>
                      <a:pt x="1" y="1307"/>
                    </a:lnTo>
                    <a:lnTo>
                      <a:pt x="1042" y="1647"/>
                    </a:lnTo>
                    <a:lnTo>
                      <a:pt x="1137" y="457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40"/>
              <p:cNvSpPr/>
              <p:nvPr/>
            </p:nvSpPr>
            <p:spPr>
              <a:xfrm>
                <a:off x="6518714" y="2940162"/>
                <a:ext cx="623046" cy="1152419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11466" extrusionOk="0">
                    <a:moveTo>
                      <a:pt x="6124" y="1"/>
                    </a:moveTo>
                    <a:lnTo>
                      <a:pt x="89" y="62"/>
                    </a:lnTo>
                    <a:cubicBezTo>
                      <a:pt x="89" y="62"/>
                      <a:pt x="0" y="11111"/>
                      <a:pt x="89" y="11227"/>
                    </a:cubicBezTo>
                    <a:cubicBezTo>
                      <a:pt x="137" y="11295"/>
                      <a:pt x="1055" y="11458"/>
                      <a:pt x="1735" y="11465"/>
                    </a:cubicBezTo>
                    <a:cubicBezTo>
                      <a:pt x="1748" y="11465"/>
                      <a:pt x="1760" y="11465"/>
                      <a:pt x="1772" y="11465"/>
                    </a:cubicBezTo>
                    <a:cubicBezTo>
                      <a:pt x="2241" y="11465"/>
                      <a:pt x="2532" y="11341"/>
                      <a:pt x="2559" y="11281"/>
                    </a:cubicBezTo>
                    <a:cubicBezTo>
                      <a:pt x="2627" y="11145"/>
                      <a:pt x="3287" y="4559"/>
                      <a:pt x="3287" y="4559"/>
                    </a:cubicBezTo>
                    <a:cubicBezTo>
                      <a:pt x="3287" y="4559"/>
                      <a:pt x="3395" y="11206"/>
                      <a:pt x="3532" y="11329"/>
                    </a:cubicBezTo>
                    <a:cubicBezTo>
                      <a:pt x="3594" y="11385"/>
                      <a:pt x="3933" y="11453"/>
                      <a:pt x="4447" y="11453"/>
                    </a:cubicBezTo>
                    <a:cubicBezTo>
                      <a:pt x="4492" y="11453"/>
                      <a:pt x="4538" y="11452"/>
                      <a:pt x="4586" y="11451"/>
                    </a:cubicBezTo>
                    <a:cubicBezTo>
                      <a:pt x="5232" y="11445"/>
                      <a:pt x="6076" y="11329"/>
                      <a:pt x="6117" y="11240"/>
                    </a:cubicBezTo>
                    <a:cubicBezTo>
                      <a:pt x="6199" y="11070"/>
                      <a:pt x="6124" y="1"/>
                      <a:pt x="61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40"/>
              <p:cNvSpPr/>
              <p:nvPr/>
            </p:nvSpPr>
            <p:spPr>
              <a:xfrm>
                <a:off x="6840740" y="2942273"/>
                <a:ext cx="54174" cy="201116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001" extrusionOk="0">
                    <a:moveTo>
                      <a:pt x="130" y="89"/>
                    </a:moveTo>
                    <a:lnTo>
                      <a:pt x="457" y="170"/>
                    </a:lnTo>
                    <a:lnTo>
                      <a:pt x="314" y="1919"/>
                    </a:lnTo>
                    <a:cubicBezTo>
                      <a:pt x="266" y="1912"/>
                      <a:pt x="171" y="1871"/>
                      <a:pt x="137" y="1681"/>
                    </a:cubicBezTo>
                    <a:cubicBezTo>
                      <a:pt x="83" y="1429"/>
                      <a:pt x="117" y="334"/>
                      <a:pt x="130" y="89"/>
                    </a:cubicBezTo>
                    <a:close/>
                    <a:moveTo>
                      <a:pt x="103" y="0"/>
                    </a:moveTo>
                    <a:cubicBezTo>
                      <a:pt x="89" y="0"/>
                      <a:pt x="76" y="0"/>
                      <a:pt x="69" y="7"/>
                    </a:cubicBezTo>
                    <a:cubicBezTo>
                      <a:pt x="55" y="14"/>
                      <a:pt x="55" y="28"/>
                      <a:pt x="55" y="34"/>
                    </a:cubicBezTo>
                    <a:cubicBezTo>
                      <a:pt x="49" y="96"/>
                      <a:pt x="1" y="1402"/>
                      <a:pt x="55" y="1701"/>
                    </a:cubicBezTo>
                    <a:cubicBezTo>
                      <a:pt x="110" y="1980"/>
                      <a:pt x="287" y="2001"/>
                      <a:pt x="341" y="2001"/>
                    </a:cubicBezTo>
                    <a:lnTo>
                      <a:pt x="355" y="2001"/>
                    </a:lnTo>
                    <a:cubicBezTo>
                      <a:pt x="375" y="2001"/>
                      <a:pt x="389" y="1980"/>
                      <a:pt x="389" y="1967"/>
                    </a:cubicBezTo>
                    <a:lnTo>
                      <a:pt x="538" y="143"/>
                    </a:lnTo>
                    <a:cubicBezTo>
                      <a:pt x="538" y="130"/>
                      <a:pt x="525" y="109"/>
                      <a:pt x="511" y="102"/>
                    </a:cubicBezTo>
                    <a:lnTo>
                      <a:pt x="1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40"/>
              <p:cNvSpPr/>
              <p:nvPr/>
            </p:nvSpPr>
            <p:spPr>
              <a:xfrm>
                <a:off x="6844861" y="3135448"/>
                <a:ext cx="35379" cy="267149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58" extrusionOk="0">
                    <a:moveTo>
                      <a:pt x="309" y="0"/>
                    </a:moveTo>
                    <a:cubicBezTo>
                      <a:pt x="291" y="0"/>
                      <a:pt x="273" y="12"/>
                      <a:pt x="273" y="38"/>
                    </a:cubicBezTo>
                    <a:cubicBezTo>
                      <a:pt x="253" y="256"/>
                      <a:pt x="232" y="473"/>
                      <a:pt x="212" y="677"/>
                    </a:cubicBezTo>
                    <a:cubicBezTo>
                      <a:pt x="191" y="915"/>
                      <a:pt x="171" y="1160"/>
                      <a:pt x="144" y="1433"/>
                    </a:cubicBezTo>
                    <a:cubicBezTo>
                      <a:pt x="110" y="1807"/>
                      <a:pt x="8" y="2603"/>
                      <a:pt x="8" y="2610"/>
                    </a:cubicBezTo>
                    <a:cubicBezTo>
                      <a:pt x="1" y="2630"/>
                      <a:pt x="14" y="2650"/>
                      <a:pt x="42" y="2657"/>
                    </a:cubicBezTo>
                    <a:cubicBezTo>
                      <a:pt x="62" y="2657"/>
                      <a:pt x="82" y="2637"/>
                      <a:pt x="82" y="2623"/>
                    </a:cubicBezTo>
                    <a:cubicBezTo>
                      <a:pt x="82" y="2616"/>
                      <a:pt x="184" y="1814"/>
                      <a:pt x="225" y="1439"/>
                    </a:cubicBezTo>
                    <a:cubicBezTo>
                      <a:pt x="253" y="1167"/>
                      <a:pt x="273" y="922"/>
                      <a:pt x="293" y="684"/>
                    </a:cubicBezTo>
                    <a:cubicBezTo>
                      <a:pt x="314" y="466"/>
                      <a:pt x="327" y="262"/>
                      <a:pt x="348" y="45"/>
                    </a:cubicBezTo>
                    <a:cubicBezTo>
                      <a:pt x="351" y="16"/>
                      <a:pt x="330" y="0"/>
                      <a:pt x="3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6447555" y="4120924"/>
                <a:ext cx="255892" cy="16041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1596" extrusionOk="0">
                    <a:moveTo>
                      <a:pt x="1563" y="0"/>
                    </a:moveTo>
                    <a:cubicBezTo>
                      <a:pt x="1453" y="0"/>
                      <a:pt x="1365" y="14"/>
                      <a:pt x="1260" y="105"/>
                    </a:cubicBezTo>
                    <a:cubicBezTo>
                      <a:pt x="1096" y="254"/>
                      <a:pt x="953" y="486"/>
                      <a:pt x="845" y="561"/>
                    </a:cubicBezTo>
                    <a:cubicBezTo>
                      <a:pt x="695" y="656"/>
                      <a:pt x="538" y="737"/>
                      <a:pt x="368" y="792"/>
                    </a:cubicBezTo>
                    <a:cubicBezTo>
                      <a:pt x="198" y="833"/>
                      <a:pt x="130" y="908"/>
                      <a:pt x="96" y="1030"/>
                    </a:cubicBezTo>
                    <a:cubicBezTo>
                      <a:pt x="55" y="1153"/>
                      <a:pt x="1" y="1357"/>
                      <a:pt x="117" y="1459"/>
                    </a:cubicBezTo>
                    <a:cubicBezTo>
                      <a:pt x="217" y="1559"/>
                      <a:pt x="978" y="1596"/>
                      <a:pt x="1275" y="1596"/>
                    </a:cubicBezTo>
                    <a:cubicBezTo>
                      <a:pt x="1301" y="1596"/>
                      <a:pt x="1323" y="1595"/>
                      <a:pt x="1341" y="1595"/>
                    </a:cubicBezTo>
                    <a:cubicBezTo>
                      <a:pt x="1566" y="1588"/>
                      <a:pt x="1600" y="1540"/>
                      <a:pt x="1777" y="1527"/>
                    </a:cubicBezTo>
                    <a:cubicBezTo>
                      <a:pt x="1947" y="1520"/>
                      <a:pt x="2341" y="1506"/>
                      <a:pt x="2437" y="1486"/>
                    </a:cubicBezTo>
                    <a:cubicBezTo>
                      <a:pt x="2498" y="1479"/>
                      <a:pt x="2545" y="1425"/>
                      <a:pt x="2545" y="1363"/>
                    </a:cubicBezTo>
                    <a:cubicBezTo>
                      <a:pt x="2545" y="1329"/>
                      <a:pt x="2511" y="1255"/>
                      <a:pt x="2491" y="1146"/>
                    </a:cubicBezTo>
                    <a:cubicBezTo>
                      <a:pt x="2443" y="962"/>
                      <a:pt x="2423" y="765"/>
                      <a:pt x="2423" y="574"/>
                    </a:cubicBezTo>
                    <a:cubicBezTo>
                      <a:pt x="2423" y="486"/>
                      <a:pt x="2267" y="329"/>
                      <a:pt x="2130" y="186"/>
                    </a:cubicBezTo>
                    <a:cubicBezTo>
                      <a:pt x="2022" y="71"/>
                      <a:pt x="1872" y="3"/>
                      <a:pt x="1715" y="3"/>
                    </a:cubicBezTo>
                    <a:cubicBezTo>
                      <a:pt x="1659" y="3"/>
                      <a:pt x="1609" y="0"/>
                      <a:pt x="15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0"/>
              <p:cNvSpPr/>
              <p:nvPr/>
            </p:nvSpPr>
            <p:spPr>
              <a:xfrm>
                <a:off x="6560425" y="4147860"/>
                <a:ext cx="71863" cy="6231"/>
              </a:xfrm>
              <a:custGeom>
                <a:avLst/>
                <a:gdLst/>
                <a:ahLst/>
                <a:cxnLst/>
                <a:rect l="l" t="t" r="r" b="b"/>
                <a:pathLst>
                  <a:path w="715" h="62" extrusionOk="0">
                    <a:moveTo>
                      <a:pt x="41" y="0"/>
                    </a:moveTo>
                    <a:cubicBezTo>
                      <a:pt x="1" y="0"/>
                      <a:pt x="1" y="61"/>
                      <a:pt x="41" y="61"/>
                    </a:cubicBezTo>
                    <a:lnTo>
                      <a:pt x="681" y="61"/>
                    </a:lnTo>
                    <a:cubicBezTo>
                      <a:pt x="715" y="61"/>
                      <a:pt x="715" y="0"/>
                      <a:pt x="6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6546052" y="4165550"/>
                <a:ext cx="72566" cy="6332"/>
              </a:xfrm>
              <a:custGeom>
                <a:avLst/>
                <a:gdLst/>
                <a:ahLst/>
                <a:cxnLst/>
                <a:rect l="l" t="t" r="r" b="b"/>
                <a:pathLst>
                  <a:path w="722" h="63" extrusionOk="0">
                    <a:moveTo>
                      <a:pt x="41" y="1"/>
                    </a:moveTo>
                    <a:cubicBezTo>
                      <a:pt x="1" y="1"/>
                      <a:pt x="1" y="62"/>
                      <a:pt x="41" y="62"/>
                    </a:cubicBezTo>
                    <a:lnTo>
                      <a:pt x="681" y="62"/>
                    </a:lnTo>
                    <a:cubicBezTo>
                      <a:pt x="722" y="62"/>
                      <a:pt x="722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40"/>
              <p:cNvSpPr/>
              <p:nvPr/>
            </p:nvSpPr>
            <p:spPr>
              <a:xfrm>
                <a:off x="6532584" y="4183339"/>
                <a:ext cx="70858" cy="633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3" extrusionOk="0">
                    <a:moveTo>
                      <a:pt x="34" y="0"/>
                    </a:moveTo>
                    <a:cubicBezTo>
                      <a:pt x="0" y="0"/>
                      <a:pt x="0" y="62"/>
                      <a:pt x="34" y="62"/>
                    </a:cubicBezTo>
                    <a:cubicBezTo>
                      <a:pt x="36" y="62"/>
                      <a:pt x="38" y="62"/>
                      <a:pt x="39" y="62"/>
                    </a:cubicBezTo>
                    <a:lnTo>
                      <a:pt x="672" y="62"/>
                    </a:lnTo>
                    <a:cubicBezTo>
                      <a:pt x="674" y="62"/>
                      <a:pt x="675" y="62"/>
                      <a:pt x="676" y="62"/>
                    </a:cubicBezTo>
                    <a:cubicBezTo>
                      <a:pt x="705" y="62"/>
                      <a:pt x="705" y="0"/>
                      <a:pt x="676" y="0"/>
                    </a:cubicBezTo>
                    <a:cubicBezTo>
                      <a:pt x="675" y="0"/>
                      <a:pt x="674" y="1"/>
                      <a:pt x="672" y="1"/>
                    </a:cubicBezTo>
                    <a:lnTo>
                      <a:pt x="39" y="1"/>
                    </a:lnTo>
                    <a:cubicBezTo>
                      <a:pt x="38" y="1"/>
                      <a:pt x="36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40"/>
              <p:cNvSpPr/>
              <p:nvPr/>
            </p:nvSpPr>
            <p:spPr>
              <a:xfrm>
                <a:off x="6450972" y="4238015"/>
                <a:ext cx="253178" cy="43319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431" extrusionOk="0">
                    <a:moveTo>
                      <a:pt x="2125" y="0"/>
                    </a:moveTo>
                    <a:cubicBezTo>
                      <a:pt x="1980" y="0"/>
                      <a:pt x="1835" y="6"/>
                      <a:pt x="1688" y="15"/>
                    </a:cubicBezTo>
                    <a:cubicBezTo>
                      <a:pt x="1432" y="40"/>
                      <a:pt x="792" y="105"/>
                      <a:pt x="547" y="105"/>
                    </a:cubicBezTo>
                    <a:cubicBezTo>
                      <a:pt x="525" y="105"/>
                      <a:pt x="506" y="104"/>
                      <a:pt x="491" y="103"/>
                    </a:cubicBezTo>
                    <a:cubicBezTo>
                      <a:pt x="334" y="76"/>
                      <a:pt x="178" y="49"/>
                      <a:pt x="28" y="8"/>
                    </a:cubicBezTo>
                    <a:lnTo>
                      <a:pt x="28" y="8"/>
                    </a:lnTo>
                    <a:cubicBezTo>
                      <a:pt x="8" y="117"/>
                      <a:pt x="1" y="232"/>
                      <a:pt x="83" y="300"/>
                    </a:cubicBezTo>
                    <a:cubicBezTo>
                      <a:pt x="183" y="394"/>
                      <a:pt x="943" y="431"/>
                      <a:pt x="1240" y="431"/>
                    </a:cubicBezTo>
                    <a:cubicBezTo>
                      <a:pt x="1266" y="431"/>
                      <a:pt x="1289" y="430"/>
                      <a:pt x="1307" y="430"/>
                    </a:cubicBezTo>
                    <a:cubicBezTo>
                      <a:pt x="1532" y="430"/>
                      <a:pt x="1566" y="375"/>
                      <a:pt x="1743" y="368"/>
                    </a:cubicBezTo>
                    <a:cubicBezTo>
                      <a:pt x="1920" y="355"/>
                      <a:pt x="2307" y="348"/>
                      <a:pt x="2403" y="328"/>
                    </a:cubicBezTo>
                    <a:cubicBezTo>
                      <a:pt x="2471" y="321"/>
                      <a:pt x="2518" y="260"/>
                      <a:pt x="2511" y="198"/>
                    </a:cubicBezTo>
                    <a:cubicBezTo>
                      <a:pt x="2498" y="144"/>
                      <a:pt x="2484" y="83"/>
                      <a:pt x="2464" y="28"/>
                    </a:cubicBezTo>
                    <a:lnTo>
                      <a:pt x="2396" y="8"/>
                    </a:lnTo>
                    <a:cubicBezTo>
                      <a:pt x="2305" y="3"/>
                      <a:pt x="2215" y="0"/>
                      <a:pt x="2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40"/>
              <p:cNvSpPr/>
              <p:nvPr/>
            </p:nvSpPr>
            <p:spPr>
              <a:xfrm>
                <a:off x="6102312" y="2820558"/>
                <a:ext cx="221619" cy="234786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2336" extrusionOk="0">
                    <a:moveTo>
                      <a:pt x="1551" y="0"/>
                    </a:moveTo>
                    <a:cubicBezTo>
                      <a:pt x="1483" y="211"/>
                      <a:pt x="1402" y="415"/>
                      <a:pt x="1306" y="613"/>
                    </a:cubicBezTo>
                    <a:cubicBezTo>
                      <a:pt x="1252" y="694"/>
                      <a:pt x="1184" y="756"/>
                      <a:pt x="1102" y="796"/>
                    </a:cubicBezTo>
                    <a:cubicBezTo>
                      <a:pt x="1041" y="830"/>
                      <a:pt x="592" y="1191"/>
                      <a:pt x="531" y="1239"/>
                    </a:cubicBezTo>
                    <a:cubicBezTo>
                      <a:pt x="470" y="1279"/>
                      <a:pt x="102" y="1586"/>
                      <a:pt x="55" y="1613"/>
                    </a:cubicBezTo>
                    <a:cubicBezTo>
                      <a:pt x="0" y="1640"/>
                      <a:pt x="27" y="1688"/>
                      <a:pt x="95" y="1694"/>
                    </a:cubicBezTo>
                    <a:cubicBezTo>
                      <a:pt x="100" y="1695"/>
                      <a:pt x="105" y="1696"/>
                      <a:pt x="110" y="1696"/>
                    </a:cubicBezTo>
                    <a:cubicBezTo>
                      <a:pt x="184" y="1696"/>
                      <a:pt x="332" y="1610"/>
                      <a:pt x="408" y="1565"/>
                    </a:cubicBezTo>
                    <a:cubicBezTo>
                      <a:pt x="490" y="1518"/>
                      <a:pt x="626" y="1450"/>
                      <a:pt x="626" y="1450"/>
                    </a:cubicBezTo>
                    <a:lnTo>
                      <a:pt x="626" y="1450"/>
                    </a:lnTo>
                    <a:cubicBezTo>
                      <a:pt x="626" y="1450"/>
                      <a:pt x="374" y="1701"/>
                      <a:pt x="299" y="1769"/>
                    </a:cubicBezTo>
                    <a:cubicBezTo>
                      <a:pt x="197" y="1858"/>
                      <a:pt x="48" y="1946"/>
                      <a:pt x="68" y="2014"/>
                    </a:cubicBezTo>
                    <a:cubicBezTo>
                      <a:pt x="77" y="2043"/>
                      <a:pt x="101" y="2053"/>
                      <a:pt x="131" y="2053"/>
                    </a:cubicBezTo>
                    <a:cubicBezTo>
                      <a:pt x="172" y="2053"/>
                      <a:pt x="223" y="2034"/>
                      <a:pt x="259" y="2014"/>
                    </a:cubicBezTo>
                    <a:cubicBezTo>
                      <a:pt x="327" y="1987"/>
                      <a:pt x="619" y="1776"/>
                      <a:pt x="619" y="1776"/>
                    </a:cubicBezTo>
                    <a:lnTo>
                      <a:pt x="619" y="1776"/>
                    </a:lnTo>
                    <a:lnTo>
                      <a:pt x="313" y="2116"/>
                    </a:lnTo>
                    <a:cubicBezTo>
                      <a:pt x="272" y="2157"/>
                      <a:pt x="218" y="2218"/>
                      <a:pt x="299" y="2239"/>
                    </a:cubicBezTo>
                    <a:cubicBezTo>
                      <a:pt x="305" y="2240"/>
                      <a:pt x="311" y="2241"/>
                      <a:pt x="317" y="2241"/>
                    </a:cubicBezTo>
                    <a:cubicBezTo>
                      <a:pt x="400" y="2241"/>
                      <a:pt x="565" y="2124"/>
                      <a:pt x="653" y="2048"/>
                    </a:cubicBezTo>
                    <a:cubicBezTo>
                      <a:pt x="749" y="1967"/>
                      <a:pt x="905" y="1756"/>
                      <a:pt x="932" y="1735"/>
                    </a:cubicBezTo>
                    <a:cubicBezTo>
                      <a:pt x="946" y="1724"/>
                      <a:pt x="958" y="1719"/>
                      <a:pt x="968" y="1719"/>
                    </a:cubicBezTo>
                    <a:cubicBezTo>
                      <a:pt x="984" y="1719"/>
                      <a:pt x="993" y="1731"/>
                      <a:pt x="993" y="1756"/>
                    </a:cubicBezTo>
                    <a:cubicBezTo>
                      <a:pt x="993" y="1796"/>
                      <a:pt x="708" y="2150"/>
                      <a:pt x="667" y="2205"/>
                    </a:cubicBezTo>
                    <a:cubicBezTo>
                      <a:pt x="626" y="2259"/>
                      <a:pt x="626" y="2314"/>
                      <a:pt x="701" y="2334"/>
                    </a:cubicBezTo>
                    <a:cubicBezTo>
                      <a:pt x="705" y="2335"/>
                      <a:pt x="708" y="2335"/>
                      <a:pt x="712" y="2335"/>
                    </a:cubicBezTo>
                    <a:cubicBezTo>
                      <a:pt x="779" y="2335"/>
                      <a:pt x="868" y="2227"/>
                      <a:pt x="925" y="2150"/>
                    </a:cubicBezTo>
                    <a:cubicBezTo>
                      <a:pt x="987" y="2075"/>
                      <a:pt x="1225" y="1769"/>
                      <a:pt x="1320" y="1681"/>
                    </a:cubicBezTo>
                    <a:cubicBezTo>
                      <a:pt x="1415" y="1605"/>
                      <a:pt x="1533" y="1564"/>
                      <a:pt x="1653" y="1564"/>
                    </a:cubicBezTo>
                    <a:cubicBezTo>
                      <a:pt x="1662" y="1564"/>
                      <a:pt x="1671" y="1565"/>
                      <a:pt x="1681" y="1565"/>
                    </a:cubicBezTo>
                    <a:cubicBezTo>
                      <a:pt x="1728" y="1579"/>
                      <a:pt x="1681" y="1715"/>
                      <a:pt x="1660" y="1783"/>
                    </a:cubicBezTo>
                    <a:cubicBezTo>
                      <a:pt x="1647" y="1865"/>
                      <a:pt x="1715" y="1939"/>
                      <a:pt x="1796" y="1939"/>
                    </a:cubicBezTo>
                    <a:cubicBezTo>
                      <a:pt x="1878" y="1933"/>
                      <a:pt x="1892" y="1810"/>
                      <a:pt x="1919" y="1688"/>
                    </a:cubicBezTo>
                    <a:cubicBezTo>
                      <a:pt x="1939" y="1565"/>
                      <a:pt x="1980" y="1545"/>
                      <a:pt x="2000" y="1436"/>
                    </a:cubicBezTo>
                    <a:cubicBezTo>
                      <a:pt x="2028" y="1334"/>
                      <a:pt x="1966" y="1089"/>
                      <a:pt x="1960" y="885"/>
                    </a:cubicBezTo>
                    <a:cubicBezTo>
                      <a:pt x="1946" y="688"/>
                      <a:pt x="2204" y="286"/>
                      <a:pt x="2204" y="286"/>
                    </a:cubicBez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40"/>
              <p:cNvSpPr/>
              <p:nvPr/>
            </p:nvSpPr>
            <p:spPr>
              <a:xfrm>
                <a:off x="6161812" y="2983481"/>
                <a:ext cx="20604" cy="18393"/>
              </a:xfrm>
              <a:custGeom>
                <a:avLst/>
                <a:gdLst/>
                <a:ahLst/>
                <a:cxnLst/>
                <a:rect l="l" t="t" r="r" b="b"/>
                <a:pathLst>
                  <a:path w="205" h="183" extrusionOk="0">
                    <a:moveTo>
                      <a:pt x="178" y="0"/>
                    </a:moveTo>
                    <a:cubicBezTo>
                      <a:pt x="172" y="0"/>
                      <a:pt x="167" y="2"/>
                      <a:pt x="163" y="5"/>
                    </a:cubicBezTo>
                    <a:lnTo>
                      <a:pt x="14" y="141"/>
                    </a:lnTo>
                    <a:cubicBezTo>
                      <a:pt x="0" y="148"/>
                      <a:pt x="0" y="169"/>
                      <a:pt x="14" y="175"/>
                    </a:cubicBezTo>
                    <a:cubicBezTo>
                      <a:pt x="14" y="182"/>
                      <a:pt x="20" y="182"/>
                      <a:pt x="27" y="182"/>
                    </a:cubicBezTo>
                    <a:cubicBezTo>
                      <a:pt x="34" y="182"/>
                      <a:pt x="41" y="182"/>
                      <a:pt x="48" y="175"/>
                    </a:cubicBezTo>
                    <a:lnTo>
                      <a:pt x="197" y="39"/>
                    </a:lnTo>
                    <a:cubicBezTo>
                      <a:pt x="204" y="33"/>
                      <a:pt x="204" y="12"/>
                      <a:pt x="197" y="5"/>
                    </a:cubicBezTo>
                    <a:cubicBezTo>
                      <a:pt x="191" y="2"/>
                      <a:pt x="184" y="0"/>
                      <a:pt x="1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0"/>
              <p:cNvSpPr/>
              <p:nvPr/>
            </p:nvSpPr>
            <p:spPr>
              <a:xfrm>
                <a:off x="7565600" y="1307719"/>
                <a:ext cx="240112" cy="288256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2868" extrusionOk="0">
                    <a:moveTo>
                      <a:pt x="2081" y="1"/>
                    </a:moveTo>
                    <a:cubicBezTo>
                      <a:pt x="2050" y="1"/>
                      <a:pt x="2019" y="12"/>
                      <a:pt x="1994" y="37"/>
                    </a:cubicBezTo>
                    <a:cubicBezTo>
                      <a:pt x="1975" y="26"/>
                      <a:pt x="1955" y="21"/>
                      <a:pt x="1936" y="21"/>
                    </a:cubicBezTo>
                    <a:cubicBezTo>
                      <a:pt x="1906" y="21"/>
                      <a:pt x="1879" y="33"/>
                      <a:pt x="1858" y="57"/>
                    </a:cubicBezTo>
                    <a:cubicBezTo>
                      <a:pt x="1797" y="125"/>
                      <a:pt x="1647" y="554"/>
                      <a:pt x="1613" y="656"/>
                    </a:cubicBezTo>
                    <a:cubicBezTo>
                      <a:pt x="1606" y="676"/>
                      <a:pt x="1586" y="704"/>
                      <a:pt x="1572" y="724"/>
                    </a:cubicBezTo>
                    <a:cubicBezTo>
                      <a:pt x="1593" y="683"/>
                      <a:pt x="1579" y="629"/>
                      <a:pt x="1538" y="602"/>
                    </a:cubicBezTo>
                    <a:cubicBezTo>
                      <a:pt x="1519" y="587"/>
                      <a:pt x="1498" y="581"/>
                      <a:pt x="1476" y="581"/>
                    </a:cubicBezTo>
                    <a:cubicBezTo>
                      <a:pt x="1380" y="581"/>
                      <a:pt x="1263" y="694"/>
                      <a:pt x="1191" y="772"/>
                    </a:cubicBezTo>
                    <a:cubicBezTo>
                      <a:pt x="1076" y="894"/>
                      <a:pt x="974" y="1023"/>
                      <a:pt x="872" y="1160"/>
                    </a:cubicBezTo>
                    <a:cubicBezTo>
                      <a:pt x="817" y="1241"/>
                      <a:pt x="538" y="1493"/>
                      <a:pt x="443" y="1622"/>
                    </a:cubicBezTo>
                    <a:cubicBezTo>
                      <a:pt x="382" y="1704"/>
                      <a:pt x="327" y="1881"/>
                      <a:pt x="246" y="2030"/>
                    </a:cubicBezTo>
                    <a:cubicBezTo>
                      <a:pt x="103" y="2309"/>
                      <a:pt x="1" y="2486"/>
                      <a:pt x="1" y="2486"/>
                    </a:cubicBezTo>
                    <a:lnTo>
                      <a:pt x="742" y="2867"/>
                    </a:lnTo>
                    <a:cubicBezTo>
                      <a:pt x="742" y="2867"/>
                      <a:pt x="1014" y="2405"/>
                      <a:pt x="1178" y="2262"/>
                    </a:cubicBezTo>
                    <a:cubicBezTo>
                      <a:pt x="1334" y="2126"/>
                      <a:pt x="1851" y="1765"/>
                      <a:pt x="1933" y="1670"/>
                    </a:cubicBezTo>
                    <a:cubicBezTo>
                      <a:pt x="2021" y="1568"/>
                      <a:pt x="2130" y="1146"/>
                      <a:pt x="2171" y="1044"/>
                    </a:cubicBezTo>
                    <a:cubicBezTo>
                      <a:pt x="2198" y="969"/>
                      <a:pt x="2389" y="527"/>
                      <a:pt x="2321" y="459"/>
                    </a:cubicBezTo>
                    <a:cubicBezTo>
                      <a:pt x="2292" y="434"/>
                      <a:pt x="2283" y="431"/>
                      <a:pt x="2281" y="431"/>
                    </a:cubicBezTo>
                    <a:cubicBezTo>
                      <a:pt x="2280" y="431"/>
                      <a:pt x="2280" y="431"/>
                      <a:pt x="2280" y="432"/>
                    </a:cubicBezTo>
                    <a:lnTo>
                      <a:pt x="2280" y="432"/>
                    </a:lnTo>
                    <a:cubicBezTo>
                      <a:pt x="2287" y="329"/>
                      <a:pt x="2287" y="234"/>
                      <a:pt x="2280" y="132"/>
                    </a:cubicBezTo>
                    <a:cubicBezTo>
                      <a:pt x="2266" y="98"/>
                      <a:pt x="2239" y="71"/>
                      <a:pt x="2198" y="71"/>
                    </a:cubicBezTo>
                    <a:cubicBezTo>
                      <a:pt x="2174" y="26"/>
                      <a:pt x="2128" y="1"/>
                      <a:pt x="2081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7733146" y="1308121"/>
                <a:ext cx="37590" cy="94276"/>
              </a:xfrm>
              <a:custGeom>
                <a:avLst/>
                <a:gdLst/>
                <a:ahLst/>
                <a:cxnLst/>
                <a:rect l="l" t="t" r="r" b="b"/>
                <a:pathLst>
                  <a:path w="374" h="938" extrusionOk="0">
                    <a:moveTo>
                      <a:pt x="326" y="1"/>
                    </a:moveTo>
                    <a:cubicBezTo>
                      <a:pt x="317" y="1"/>
                      <a:pt x="308" y="4"/>
                      <a:pt x="300" y="13"/>
                    </a:cubicBezTo>
                    <a:cubicBezTo>
                      <a:pt x="191" y="128"/>
                      <a:pt x="198" y="428"/>
                      <a:pt x="198" y="482"/>
                    </a:cubicBezTo>
                    <a:cubicBezTo>
                      <a:pt x="184" y="523"/>
                      <a:pt x="75" y="775"/>
                      <a:pt x="14" y="897"/>
                    </a:cubicBezTo>
                    <a:cubicBezTo>
                      <a:pt x="1" y="911"/>
                      <a:pt x="7" y="931"/>
                      <a:pt x="28" y="938"/>
                    </a:cubicBezTo>
                    <a:lnTo>
                      <a:pt x="41" y="938"/>
                    </a:lnTo>
                    <a:cubicBezTo>
                      <a:pt x="55" y="938"/>
                      <a:pt x="69" y="931"/>
                      <a:pt x="75" y="924"/>
                    </a:cubicBezTo>
                    <a:cubicBezTo>
                      <a:pt x="144" y="788"/>
                      <a:pt x="266" y="509"/>
                      <a:pt x="266" y="496"/>
                    </a:cubicBezTo>
                    <a:lnTo>
                      <a:pt x="266" y="489"/>
                    </a:lnTo>
                    <a:lnTo>
                      <a:pt x="266" y="482"/>
                    </a:lnTo>
                    <a:cubicBezTo>
                      <a:pt x="259" y="400"/>
                      <a:pt x="266" y="142"/>
                      <a:pt x="348" y="60"/>
                    </a:cubicBezTo>
                    <a:cubicBezTo>
                      <a:pt x="373" y="34"/>
                      <a:pt x="352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0"/>
              <p:cNvSpPr/>
              <p:nvPr/>
            </p:nvSpPr>
            <p:spPr>
              <a:xfrm>
                <a:off x="7749529" y="1346817"/>
                <a:ext cx="52063" cy="75682"/>
              </a:xfrm>
              <a:custGeom>
                <a:avLst/>
                <a:gdLst/>
                <a:ahLst/>
                <a:cxnLst/>
                <a:rect l="l" t="t" r="r" b="b"/>
                <a:pathLst>
                  <a:path w="518" h="753" extrusionOk="0">
                    <a:moveTo>
                      <a:pt x="413" y="1"/>
                    </a:moveTo>
                    <a:cubicBezTo>
                      <a:pt x="377" y="1"/>
                      <a:pt x="342" y="14"/>
                      <a:pt x="314" y="43"/>
                    </a:cubicBezTo>
                    <a:cubicBezTo>
                      <a:pt x="205" y="117"/>
                      <a:pt x="151" y="349"/>
                      <a:pt x="151" y="349"/>
                    </a:cubicBezTo>
                    <a:cubicBezTo>
                      <a:pt x="137" y="396"/>
                      <a:pt x="49" y="621"/>
                      <a:pt x="8" y="709"/>
                    </a:cubicBezTo>
                    <a:cubicBezTo>
                      <a:pt x="1" y="723"/>
                      <a:pt x="15" y="743"/>
                      <a:pt x="28" y="750"/>
                    </a:cubicBezTo>
                    <a:lnTo>
                      <a:pt x="42" y="750"/>
                    </a:lnTo>
                    <a:cubicBezTo>
                      <a:pt x="45" y="752"/>
                      <a:pt x="49" y="753"/>
                      <a:pt x="53" y="753"/>
                    </a:cubicBezTo>
                    <a:cubicBezTo>
                      <a:pt x="62" y="753"/>
                      <a:pt x="71" y="746"/>
                      <a:pt x="76" y="736"/>
                    </a:cubicBezTo>
                    <a:cubicBezTo>
                      <a:pt x="89" y="709"/>
                      <a:pt x="205" y="430"/>
                      <a:pt x="219" y="369"/>
                    </a:cubicBezTo>
                    <a:cubicBezTo>
                      <a:pt x="239" y="267"/>
                      <a:pt x="287" y="172"/>
                      <a:pt x="355" y="97"/>
                    </a:cubicBezTo>
                    <a:cubicBezTo>
                      <a:pt x="383" y="77"/>
                      <a:pt x="405" y="72"/>
                      <a:pt x="421" y="72"/>
                    </a:cubicBezTo>
                    <a:cubicBezTo>
                      <a:pt x="445" y="72"/>
                      <a:pt x="457" y="83"/>
                      <a:pt x="457" y="83"/>
                    </a:cubicBezTo>
                    <a:cubicBezTo>
                      <a:pt x="464" y="90"/>
                      <a:pt x="472" y="94"/>
                      <a:pt x="481" y="94"/>
                    </a:cubicBezTo>
                    <a:cubicBezTo>
                      <a:pt x="489" y="94"/>
                      <a:pt x="498" y="90"/>
                      <a:pt x="504" y="83"/>
                    </a:cubicBezTo>
                    <a:cubicBezTo>
                      <a:pt x="518" y="70"/>
                      <a:pt x="518" y="49"/>
                      <a:pt x="504" y="36"/>
                    </a:cubicBezTo>
                    <a:cubicBezTo>
                      <a:pt x="478" y="13"/>
                      <a:pt x="445" y="1"/>
                      <a:pt x="4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0"/>
              <p:cNvSpPr/>
              <p:nvPr/>
            </p:nvSpPr>
            <p:spPr>
              <a:xfrm>
                <a:off x="7766012" y="1311438"/>
                <a:ext cx="24725" cy="68446"/>
              </a:xfrm>
              <a:custGeom>
                <a:avLst/>
                <a:gdLst/>
                <a:ahLst/>
                <a:cxnLst/>
                <a:rect l="l" t="t" r="r" b="b"/>
                <a:pathLst>
                  <a:path w="246" h="681" extrusionOk="0">
                    <a:moveTo>
                      <a:pt x="205" y="0"/>
                    </a:moveTo>
                    <a:cubicBezTo>
                      <a:pt x="179" y="0"/>
                      <a:pt x="144" y="30"/>
                      <a:pt x="95" y="88"/>
                    </a:cubicBezTo>
                    <a:cubicBezTo>
                      <a:pt x="21" y="184"/>
                      <a:pt x="0" y="599"/>
                      <a:pt x="0" y="646"/>
                    </a:cubicBezTo>
                    <a:cubicBezTo>
                      <a:pt x="0" y="667"/>
                      <a:pt x="14" y="680"/>
                      <a:pt x="34" y="680"/>
                    </a:cubicBezTo>
                    <a:cubicBezTo>
                      <a:pt x="55" y="680"/>
                      <a:pt x="68" y="667"/>
                      <a:pt x="68" y="653"/>
                    </a:cubicBezTo>
                    <a:cubicBezTo>
                      <a:pt x="75" y="483"/>
                      <a:pt x="102" y="190"/>
                      <a:pt x="150" y="129"/>
                    </a:cubicBezTo>
                    <a:cubicBezTo>
                      <a:pt x="163" y="109"/>
                      <a:pt x="184" y="88"/>
                      <a:pt x="211" y="68"/>
                    </a:cubicBezTo>
                    <a:cubicBezTo>
                      <a:pt x="218" y="68"/>
                      <a:pt x="232" y="61"/>
                      <a:pt x="232" y="54"/>
                    </a:cubicBezTo>
                    <a:cubicBezTo>
                      <a:pt x="245" y="34"/>
                      <a:pt x="238" y="14"/>
                      <a:pt x="225" y="7"/>
                    </a:cubicBezTo>
                    <a:cubicBezTo>
                      <a:pt x="219" y="2"/>
                      <a:pt x="212" y="0"/>
                      <a:pt x="2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0"/>
              <p:cNvSpPr/>
              <p:nvPr/>
            </p:nvSpPr>
            <p:spPr>
              <a:xfrm>
                <a:off x="7659977" y="1377773"/>
                <a:ext cx="67742" cy="7940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790" extrusionOk="0">
                    <a:moveTo>
                      <a:pt x="630" y="1"/>
                    </a:moveTo>
                    <a:cubicBezTo>
                      <a:pt x="622" y="1"/>
                      <a:pt x="613" y="4"/>
                      <a:pt x="606" y="13"/>
                    </a:cubicBezTo>
                    <a:cubicBezTo>
                      <a:pt x="599" y="13"/>
                      <a:pt x="436" y="231"/>
                      <a:pt x="375" y="299"/>
                    </a:cubicBezTo>
                    <a:cubicBezTo>
                      <a:pt x="361" y="320"/>
                      <a:pt x="348" y="340"/>
                      <a:pt x="334" y="360"/>
                    </a:cubicBezTo>
                    <a:cubicBezTo>
                      <a:pt x="280" y="456"/>
                      <a:pt x="157" y="680"/>
                      <a:pt x="28" y="721"/>
                    </a:cubicBezTo>
                    <a:cubicBezTo>
                      <a:pt x="7" y="728"/>
                      <a:pt x="1" y="748"/>
                      <a:pt x="1" y="762"/>
                    </a:cubicBezTo>
                    <a:cubicBezTo>
                      <a:pt x="7" y="775"/>
                      <a:pt x="21" y="782"/>
                      <a:pt x="35" y="789"/>
                    </a:cubicBezTo>
                    <a:lnTo>
                      <a:pt x="41" y="782"/>
                    </a:lnTo>
                    <a:cubicBezTo>
                      <a:pt x="205" y="735"/>
                      <a:pt x="334" y="503"/>
                      <a:pt x="395" y="388"/>
                    </a:cubicBezTo>
                    <a:cubicBezTo>
                      <a:pt x="402" y="374"/>
                      <a:pt x="409" y="360"/>
                      <a:pt x="422" y="340"/>
                    </a:cubicBezTo>
                    <a:cubicBezTo>
                      <a:pt x="484" y="272"/>
                      <a:pt x="647" y="61"/>
                      <a:pt x="654" y="54"/>
                    </a:cubicBezTo>
                    <a:cubicBezTo>
                      <a:pt x="674" y="29"/>
                      <a:pt x="653" y="1"/>
                      <a:pt x="6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0"/>
              <p:cNvSpPr/>
              <p:nvPr/>
            </p:nvSpPr>
            <p:spPr>
              <a:xfrm>
                <a:off x="6729277" y="2044439"/>
                <a:ext cx="233278" cy="196291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953" extrusionOk="0">
                    <a:moveTo>
                      <a:pt x="423" y="0"/>
                    </a:moveTo>
                    <a:lnTo>
                      <a:pt x="1" y="150"/>
                    </a:lnTo>
                    <a:lnTo>
                      <a:pt x="1750" y="1953"/>
                    </a:lnTo>
                    <a:lnTo>
                      <a:pt x="2321" y="109"/>
                    </a:lnTo>
                    <a:lnTo>
                      <a:pt x="1913" y="0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0"/>
              <p:cNvSpPr/>
              <p:nvPr/>
            </p:nvSpPr>
            <p:spPr>
              <a:xfrm>
                <a:off x="6539921" y="1432650"/>
                <a:ext cx="491783" cy="529172"/>
              </a:xfrm>
              <a:custGeom>
                <a:avLst/>
                <a:gdLst/>
                <a:ahLst/>
                <a:cxnLst/>
                <a:rect l="l" t="t" r="r" b="b"/>
                <a:pathLst>
                  <a:path w="4893" h="5265" extrusionOk="0">
                    <a:moveTo>
                      <a:pt x="1890" y="1"/>
                    </a:moveTo>
                    <a:cubicBezTo>
                      <a:pt x="1857" y="1"/>
                      <a:pt x="1824" y="2"/>
                      <a:pt x="1790" y="5"/>
                    </a:cubicBezTo>
                    <a:cubicBezTo>
                      <a:pt x="1565" y="32"/>
                      <a:pt x="1341" y="100"/>
                      <a:pt x="1137" y="209"/>
                    </a:cubicBezTo>
                    <a:cubicBezTo>
                      <a:pt x="871" y="345"/>
                      <a:pt x="592" y="549"/>
                      <a:pt x="470" y="835"/>
                    </a:cubicBezTo>
                    <a:cubicBezTo>
                      <a:pt x="429" y="923"/>
                      <a:pt x="415" y="1025"/>
                      <a:pt x="368" y="1121"/>
                    </a:cubicBezTo>
                    <a:cubicBezTo>
                      <a:pt x="307" y="1216"/>
                      <a:pt x="232" y="1311"/>
                      <a:pt x="157" y="1400"/>
                    </a:cubicBezTo>
                    <a:cubicBezTo>
                      <a:pt x="55" y="1556"/>
                      <a:pt x="0" y="1740"/>
                      <a:pt x="0" y="1930"/>
                    </a:cubicBezTo>
                    <a:cubicBezTo>
                      <a:pt x="7" y="2175"/>
                      <a:pt x="55" y="2413"/>
                      <a:pt x="130" y="2645"/>
                    </a:cubicBezTo>
                    <a:cubicBezTo>
                      <a:pt x="205" y="2862"/>
                      <a:pt x="320" y="3060"/>
                      <a:pt x="477" y="3230"/>
                    </a:cubicBezTo>
                    <a:cubicBezTo>
                      <a:pt x="490" y="3237"/>
                      <a:pt x="504" y="3250"/>
                      <a:pt x="511" y="3271"/>
                    </a:cubicBezTo>
                    <a:cubicBezTo>
                      <a:pt x="517" y="3284"/>
                      <a:pt x="517" y="3305"/>
                      <a:pt x="517" y="3325"/>
                    </a:cubicBezTo>
                    <a:cubicBezTo>
                      <a:pt x="524" y="3570"/>
                      <a:pt x="647" y="3822"/>
                      <a:pt x="762" y="4039"/>
                    </a:cubicBezTo>
                    <a:cubicBezTo>
                      <a:pt x="858" y="4223"/>
                      <a:pt x="1001" y="4380"/>
                      <a:pt x="1177" y="4502"/>
                    </a:cubicBezTo>
                    <a:cubicBezTo>
                      <a:pt x="1218" y="4529"/>
                      <a:pt x="1273" y="4557"/>
                      <a:pt x="1320" y="4577"/>
                    </a:cubicBezTo>
                    <a:cubicBezTo>
                      <a:pt x="1334" y="4584"/>
                      <a:pt x="1341" y="4591"/>
                      <a:pt x="1354" y="4604"/>
                    </a:cubicBezTo>
                    <a:cubicBezTo>
                      <a:pt x="1361" y="4618"/>
                      <a:pt x="1368" y="4631"/>
                      <a:pt x="1375" y="4652"/>
                    </a:cubicBezTo>
                    <a:cubicBezTo>
                      <a:pt x="1416" y="4767"/>
                      <a:pt x="1477" y="4883"/>
                      <a:pt x="1558" y="4985"/>
                    </a:cubicBezTo>
                    <a:cubicBezTo>
                      <a:pt x="1579" y="5019"/>
                      <a:pt x="1606" y="5053"/>
                      <a:pt x="1640" y="5080"/>
                    </a:cubicBezTo>
                    <a:cubicBezTo>
                      <a:pt x="1681" y="5114"/>
                      <a:pt x="1722" y="5135"/>
                      <a:pt x="1769" y="5148"/>
                    </a:cubicBezTo>
                    <a:cubicBezTo>
                      <a:pt x="1939" y="5216"/>
                      <a:pt x="2116" y="5250"/>
                      <a:pt x="2307" y="5264"/>
                    </a:cubicBezTo>
                    <a:cubicBezTo>
                      <a:pt x="2314" y="5264"/>
                      <a:pt x="2327" y="5257"/>
                      <a:pt x="2341" y="5250"/>
                    </a:cubicBezTo>
                    <a:cubicBezTo>
                      <a:pt x="2348" y="5244"/>
                      <a:pt x="2354" y="5230"/>
                      <a:pt x="2348" y="5216"/>
                    </a:cubicBezTo>
                    <a:cubicBezTo>
                      <a:pt x="2334" y="4863"/>
                      <a:pt x="2035" y="4516"/>
                      <a:pt x="1831" y="4250"/>
                    </a:cubicBezTo>
                    <a:cubicBezTo>
                      <a:pt x="1606" y="3958"/>
                      <a:pt x="1348" y="3672"/>
                      <a:pt x="1198" y="3325"/>
                    </a:cubicBezTo>
                    <a:cubicBezTo>
                      <a:pt x="1164" y="3257"/>
                      <a:pt x="1143" y="3182"/>
                      <a:pt x="1130" y="3107"/>
                    </a:cubicBezTo>
                    <a:cubicBezTo>
                      <a:pt x="1055" y="2740"/>
                      <a:pt x="1075" y="2359"/>
                      <a:pt x="1096" y="1978"/>
                    </a:cubicBezTo>
                    <a:cubicBezTo>
                      <a:pt x="1089" y="1910"/>
                      <a:pt x="1103" y="1842"/>
                      <a:pt x="1130" y="1781"/>
                    </a:cubicBezTo>
                    <a:cubicBezTo>
                      <a:pt x="1164" y="1719"/>
                      <a:pt x="1218" y="1665"/>
                      <a:pt x="1279" y="1631"/>
                    </a:cubicBezTo>
                    <a:cubicBezTo>
                      <a:pt x="1474" y="1512"/>
                      <a:pt x="1703" y="1483"/>
                      <a:pt x="1932" y="1483"/>
                    </a:cubicBezTo>
                    <a:cubicBezTo>
                      <a:pt x="1991" y="1483"/>
                      <a:pt x="2051" y="1485"/>
                      <a:pt x="2110" y="1488"/>
                    </a:cubicBezTo>
                    <a:cubicBezTo>
                      <a:pt x="2477" y="1509"/>
                      <a:pt x="2865" y="1536"/>
                      <a:pt x="3212" y="1679"/>
                    </a:cubicBezTo>
                    <a:cubicBezTo>
                      <a:pt x="3368" y="1747"/>
                      <a:pt x="3402" y="1849"/>
                      <a:pt x="3518" y="1964"/>
                    </a:cubicBezTo>
                    <a:cubicBezTo>
                      <a:pt x="3634" y="2073"/>
                      <a:pt x="3892" y="2556"/>
                      <a:pt x="4069" y="2584"/>
                    </a:cubicBezTo>
                    <a:lnTo>
                      <a:pt x="4157" y="2584"/>
                    </a:lnTo>
                    <a:cubicBezTo>
                      <a:pt x="4525" y="2577"/>
                      <a:pt x="4824" y="2189"/>
                      <a:pt x="4872" y="1835"/>
                    </a:cubicBezTo>
                    <a:cubicBezTo>
                      <a:pt x="4892" y="1611"/>
                      <a:pt x="4858" y="1386"/>
                      <a:pt x="4763" y="1175"/>
                    </a:cubicBezTo>
                    <a:cubicBezTo>
                      <a:pt x="4681" y="951"/>
                      <a:pt x="4545" y="713"/>
                      <a:pt x="4321" y="597"/>
                    </a:cubicBezTo>
                    <a:cubicBezTo>
                      <a:pt x="4253" y="556"/>
                      <a:pt x="4171" y="542"/>
                      <a:pt x="4103" y="502"/>
                    </a:cubicBezTo>
                    <a:cubicBezTo>
                      <a:pt x="3960" y="413"/>
                      <a:pt x="3878" y="257"/>
                      <a:pt x="3742" y="168"/>
                    </a:cubicBezTo>
                    <a:cubicBezTo>
                      <a:pt x="3595" y="81"/>
                      <a:pt x="3427" y="38"/>
                      <a:pt x="3257" y="38"/>
                    </a:cubicBezTo>
                    <a:cubicBezTo>
                      <a:pt x="3215" y="38"/>
                      <a:pt x="3172" y="40"/>
                      <a:pt x="3130" y="46"/>
                    </a:cubicBezTo>
                    <a:cubicBezTo>
                      <a:pt x="3001" y="73"/>
                      <a:pt x="2865" y="100"/>
                      <a:pt x="2729" y="127"/>
                    </a:cubicBezTo>
                    <a:cubicBezTo>
                      <a:pt x="2694" y="137"/>
                      <a:pt x="2659" y="144"/>
                      <a:pt x="2624" y="144"/>
                    </a:cubicBezTo>
                    <a:cubicBezTo>
                      <a:pt x="2611" y="144"/>
                      <a:pt x="2599" y="143"/>
                      <a:pt x="2586" y="141"/>
                    </a:cubicBezTo>
                    <a:cubicBezTo>
                      <a:pt x="2545" y="141"/>
                      <a:pt x="2504" y="127"/>
                      <a:pt x="2470" y="114"/>
                    </a:cubicBezTo>
                    <a:cubicBezTo>
                      <a:pt x="2270" y="55"/>
                      <a:pt x="2100" y="1"/>
                      <a:pt x="1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0"/>
              <p:cNvSpPr/>
              <p:nvPr/>
            </p:nvSpPr>
            <p:spPr>
              <a:xfrm>
                <a:off x="6764154" y="1932976"/>
                <a:ext cx="157395" cy="111563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1110" extrusionOk="0">
                    <a:moveTo>
                      <a:pt x="1" y="0"/>
                    </a:moveTo>
                    <a:lnTo>
                      <a:pt x="76" y="1109"/>
                    </a:lnTo>
                    <a:lnTo>
                      <a:pt x="1566" y="1109"/>
                    </a:lnTo>
                    <a:lnTo>
                      <a:pt x="1450" y="24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0"/>
              <p:cNvSpPr/>
              <p:nvPr/>
            </p:nvSpPr>
            <p:spPr>
              <a:xfrm>
                <a:off x="6620629" y="1531348"/>
                <a:ext cx="385748" cy="447459"/>
              </a:xfrm>
              <a:custGeom>
                <a:avLst/>
                <a:gdLst/>
                <a:ahLst/>
                <a:cxnLst/>
                <a:rect l="l" t="t" r="r" b="b"/>
                <a:pathLst>
                  <a:path w="3838" h="4452" extrusionOk="0">
                    <a:moveTo>
                      <a:pt x="1811" y="1"/>
                    </a:moveTo>
                    <a:cubicBezTo>
                      <a:pt x="1585" y="1"/>
                      <a:pt x="1354" y="50"/>
                      <a:pt x="1062" y="152"/>
                    </a:cubicBezTo>
                    <a:cubicBezTo>
                      <a:pt x="483" y="356"/>
                      <a:pt x="184" y="792"/>
                      <a:pt x="82" y="1343"/>
                    </a:cubicBezTo>
                    <a:cubicBezTo>
                      <a:pt x="0" y="1928"/>
                      <a:pt x="89" y="2527"/>
                      <a:pt x="347" y="3064"/>
                    </a:cubicBezTo>
                    <a:cubicBezTo>
                      <a:pt x="599" y="3513"/>
                      <a:pt x="960" y="3881"/>
                      <a:pt x="1402" y="4146"/>
                    </a:cubicBezTo>
                    <a:cubicBezTo>
                      <a:pt x="1699" y="4314"/>
                      <a:pt x="2067" y="4451"/>
                      <a:pt x="2468" y="4451"/>
                    </a:cubicBezTo>
                    <a:cubicBezTo>
                      <a:pt x="2636" y="4451"/>
                      <a:pt x="2810" y="4427"/>
                      <a:pt x="2987" y="4371"/>
                    </a:cubicBezTo>
                    <a:cubicBezTo>
                      <a:pt x="3593" y="4180"/>
                      <a:pt x="3776" y="3636"/>
                      <a:pt x="3810" y="3180"/>
                    </a:cubicBezTo>
                    <a:cubicBezTo>
                      <a:pt x="3837" y="2710"/>
                      <a:pt x="3640" y="1921"/>
                      <a:pt x="3524" y="1513"/>
                    </a:cubicBezTo>
                    <a:cubicBezTo>
                      <a:pt x="3402" y="1105"/>
                      <a:pt x="3218" y="384"/>
                      <a:pt x="2524" y="146"/>
                    </a:cubicBezTo>
                    <a:cubicBezTo>
                      <a:pt x="2256" y="50"/>
                      <a:pt x="2036" y="1"/>
                      <a:pt x="1811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0"/>
              <p:cNvSpPr/>
              <p:nvPr/>
            </p:nvSpPr>
            <p:spPr>
              <a:xfrm>
                <a:off x="6859234" y="1845133"/>
                <a:ext cx="56184" cy="16182"/>
              </a:xfrm>
              <a:custGeom>
                <a:avLst/>
                <a:gdLst/>
                <a:ahLst/>
                <a:cxnLst/>
                <a:rect l="l" t="t" r="r" b="b"/>
                <a:pathLst>
                  <a:path w="559" h="161" extrusionOk="0">
                    <a:moveTo>
                      <a:pt x="28" y="0"/>
                    </a:moveTo>
                    <a:cubicBezTo>
                      <a:pt x="21" y="0"/>
                      <a:pt x="14" y="4"/>
                      <a:pt x="7" y="10"/>
                    </a:cubicBezTo>
                    <a:cubicBezTo>
                      <a:pt x="1" y="17"/>
                      <a:pt x="1" y="38"/>
                      <a:pt x="7" y="51"/>
                    </a:cubicBezTo>
                    <a:cubicBezTo>
                      <a:pt x="77" y="121"/>
                      <a:pt x="176" y="161"/>
                      <a:pt x="276" y="161"/>
                    </a:cubicBezTo>
                    <a:cubicBezTo>
                      <a:pt x="284" y="161"/>
                      <a:pt x="292" y="160"/>
                      <a:pt x="300" y="160"/>
                    </a:cubicBezTo>
                    <a:cubicBezTo>
                      <a:pt x="382" y="160"/>
                      <a:pt x="463" y="146"/>
                      <a:pt x="538" y="112"/>
                    </a:cubicBezTo>
                    <a:cubicBezTo>
                      <a:pt x="552" y="112"/>
                      <a:pt x="559" y="92"/>
                      <a:pt x="552" y="78"/>
                    </a:cubicBezTo>
                    <a:cubicBezTo>
                      <a:pt x="547" y="68"/>
                      <a:pt x="538" y="62"/>
                      <a:pt x="526" y="62"/>
                    </a:cubicBezTo>
                    <a:cubicBezTo>
                      <a:pt x="521" y="62"/>
                      <a:pt x="516" y="63"/>
                      <a:pt x="511" y="65"/>
                    </a:cubicBezTo>
                    <a:cubicBezTo>
                      <a:pt x="511" y="65"/>
                      <a:pt x="412" y="106"/>
                      <a:pt x="296" y="106"/>
                    </a:cubicBezTo>
                    <a:cubicBezTo>
                      <a:pt x="212" y="106"/>
                      <a:pt x="120" y="84"/>
                      <a:pt x="48" y="10"/>
                    </a:cubicBezTo>
                    <a:cubicBezTo>
                      <a:pt x="41" y="4"/>
                      <a:pt x="35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0"/>
              <p:cNvSpPr/>
              <p:nvPr/>
            </p:nvSpPr>
            <p:spPr>
              <a:xfrm>
                <a:off x="6835011" y="1971873"/>
                <a:ext cx="75481" cy="10453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4" extrusionOk="0">
                    <a:moveTo>
                      <a:pt x="717" y="0"/>
                    </a:moveTo>
                    <a:cubicBezTo>
                      <a:pt x="715" y="0"/>
                      <a:pt x="713" y="1"/>
                      <a:pt x="711" y="1"/>
                    </a:cubicBezTo>
                    <a:cubicBezTo>
                      <a:pt x="580" y="29"/>
                      <a:pt x="449" y="43"/>
                      <a:pt x="320" y="43"/>
                    </a:cubicBezTo>
                    <a:cubicBezTo>
                      <a:pt x="227" y="43"/>
                      <a:pt x="135" y="36"/>
                      <a:pt x="44" y="22"/>
                    </a:cubicBezTo>
                    <a:cubicBezTo>
                      <a:pt x="40" y="20"/>
                      <a:pt x="37" y="20"/>
                      <a:pt x="33" y="20"/>
                    </a:cubicBezTo>
                    <a:cubicBezTo>
                      <a:pt x="3" y="20"/>
                      <a:pt x="0" y="70"/>
                      <a:pt x="31" y="76"/>
                    </a:cubicBezTo>
                    <a:cubicBezTo>
                      <a:pt x="133" y="90"/>
                      <a:pt x="235" y="96"/>
                      <a:pt x="337" y="103"/>
                    </a:cubicBezTo>
                    <a:cubicBezTo>
                      <a:pt x="466" y="103"/>
                      <a:pt x="595" y="83"/>
                      <a:pt x="725" y="56"/>
                    </a:cubicBezTo>
                    <a:cubicBezTo>
                      <a:pt x="750" y="43"/>
                      <a:pt x="746" y="0"/>
                      <a:pt x="7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0"/>
              <p:cNvSpPr/>
              <p:nvPr/>
            </p:nvSpPr>
            <p:spPr>
              <a:xfrm>
                <a:off x="6764857" y="1680200"/>
                <a:ext cx="65129" cy="38092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79" extrusionOk="0">
                    <a:moveTo>
                      <a:pt x="503" y="1"/>
                    </a:moveTo>
                    <a:cubicBezTo>
                      <a:pt x="465" y="1"/>
                      <a:pt x="421" y="8"/>
                      <a:pt x="375" y="25"/>
                    </a:cubicBezTo>
                    <a:cubicBezTo>
                      <a:pt x="253" y="59"/>
                      <a:pt x="144" y="127"/>
                      <a:pt x="62" y="223"/>
                    </a:cubicBezTo>
                    <a:cubicBezTo>
                      <a:pt x="1" y="300"/>
                      <a:pt x="31" y="378"/>
                      <a:pt x="88" y="378"/>
                    </a:cubicBezTo>
                    <a:cubicBezTo>
                      <a:pt x="101" y="378"/>
                      <a:pt x="115" y="374"/>
                      <a:pt x="130" y="365"/>
                    </a:cubicBezTo>
                    <a:cubicBezTo>
                      <a:pt x="225" y="318"/>
                      <a:pt x="321" y="277"/>
                      <a:pt x="423" y="243"/>
                    </a:cubicBezTo>
                    <a:cubicBezTo>
                      <a:pt x="538" y="202"/>
                      <a:pt x="647" y="189"/>
                      <a:pt x="647" y="100"/>
                    </a:cubicBezTo>
                    <a:cubicBezTo>
                      <a:pt x="647" y="39"/>
                      <a:pt x="589" y="1"/>
                      <a:pt x="5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0"/>
              <p:cNvSpPr/>
              <p:nvPr/>
            </p:nvSpPr>
            <p:spPr>
              <a:xfrm>
                <a:off x="6911900" y="1655174"/>
                <a:ext cx="61008" cy="23921"/>
              </a:xfrm>
              <a:custGeom>
                <a:avLst/>
                <a:gdLst/>
                <a:ahLst/>
                <a:cxnLst/>
                <a:rect l="l" t="t" r="r" b="b"/>
                <a:pathLst>
                  <a:path w="607" h="238" extrusionOk="0">
                    <a:moveTo>
                      <a:pt x="305" y="0"/>
                    </a:moveTo>
                    <a:cubicBezTo>
                      <a:pt x="287" y="0"/>
                      <a:pt x="270" y="1"/>
                      <a:pt x="252" y="2"/>
                    </a:cubicBezTo>
                    <a:cubicBezTo>
                      <a:pt x="96" y="9"/>
                      <a:pt x="1" y="97"/>
                      <a:pt x="35" y="179"/>
                    </a:cubicBezTo>
                    <a:cubicBezTo>
                      <a:pt x="52" y="225"/>
                      <a:pt x="90" y="238"/>
                      <a:pt x="138" y="238"/>
                    </a:cubicBezTo>
                    <a:cubicBezTo>
                      <a:pt x="183" y="238"/>
                      <a:pt x="237" y="226"/>
                      <a:pt x="293" y="220"/>
                    </a:cubicBezTo>
                    <a:cubicBezTo>
                      <a:pt x="344" y="216"/>
                      <a:pt x="395" y="215"/>
                      <a:pt x="447" y="215"/>
                    </a:cubicBezTo>
                    <a:cubicBezTo>
                      <a:pt x="499" y="215"/>
                      <a:pt x="552" y="216"/>
                      <a:pt x="606" y="220"/>
                    </a:cubicBezTo>
                    <a:cubicBezTo>
                      <a:pt x="586" y="165"/>
                      <a:pt x="572" y="97"/>
                      <a:pt x="552" y="36"/>
                    </a:cubicBezTo>
                    <a:cubicBezTo>
                      <a:pt x="473" y="14"/>
                      <a:pt x="389" y="0"/>
                      <a:pt x="3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0"/>
              <p:cNvSpPr/>
              <p:nvPr/>
            </p:nvSpPr>
            <p:spPr>
              <a:xfrm>
                <a:off x="6901246" y="1752767"/>
                <a:ext cx="57591" cy="64827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45" extrusionOk="0">
                    <a:moveTo>
                      <a:pt x="126" y="0"/>
                    </a:moveTo>
                    <a:cubicBezTo>
                      <a:pt x="98" y="0"/>
                      <a:pt x="69" y="4"/>
                      <a:pt x="39" y="11"/>
                    </a:cubicBezTo>
                    <a:cubicBezTo>
                      <a:pt x="0" y="17"/>
                      <a:pt x="10" y="66"/>
                      <a:pt x="45" y="66"/>
                    </a:cubicBezTo>
                    <a:cubicBezTo>
                      <a:pt x="47" y="66"/>
                      <a:pt x="50" y="66"/>
                      <a:pt x="52" y="65"/>
                    </a:cubicBezTo>
                    <a:cubicBezTo>
                      <a:pt x="69" y="62"/>
                      <a:pt x="87" y="60"/>
                      <a:pt x="104" y="60"/>
                    </a:cubicBezTo>
                    <a:cubicBezTo>
                      <a:pt x="226" y="60"/>
                      <a:pt x="335" y="145"/>
                      <a:pt x="365" y="276"/>
                    </a:cubicBezTo>
                    <a:cubicBezTo>
                      <a:pt x="392" y="419"/>
                      <a:pt x="297" y="555"/>
                      <a:pt x="154" y="589"/>
                    </a:cubicBezTo>
                    <a:cubicBezTo>
                      <a:pt x="115" y="589"/>
                      <a:pt x="120" y="644"/>
                      <a:pt x="155" y="644"/>
                    </a:cubicBezTo>
                    <a:cubicBezTo>
                      <a:pt x="157" y="644"/>
                      <a:pt x="159" y="644"/>
                      <a:pt x="161" y="644"/>
                    </a:cubicBezTo>
                    <a:lnTo>
                      <a:pt x="168" y="644"/>
                    </a:lnTo>
                    <a:cubicBezTo>
                      <a:pt x="572" y="574"/>
                      <a:pt x="484" y="0"/>
                      <a:pt x="1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0"/>
              <p:cNvSpPr/>
              <p:nvPr/>
            </p:nvSpPr>
            <p:spPr>
              <a:xfrm>
                <a:off x="6619925" y="1528735"/>
                <a:ext cx="373486" cy="300417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2989" extrusionOk="0">
                    <a:moveTo>
                      <a:pt x="1841" y="1"/>
                    </a:moveTo>
                    <a:cubicBezTo>
                      <a:pt x="1610" y="1"/>
                      <a:pt x="1374" y="52"/>
                      <a:pt x="1075" y="158"/>
                    </a:cubicBezTo>
                    <a:cubicBezTo>
                      <a:pt x="483" y="369"/>
                      <a:pt x="177" y="804"/>
                      <a:pt x="75" y="1362"/>
                    </a:cubicBezTo>
                    <a:cubicBezTo>
                      <a:pt x="0" y="1913"/>
                      <a:pt x="68" y="2478"/>
                      <a:pt x="293" y="2988"/>
                    </a:cubicBezTo>
                    <a:cubicBezTo>
                      <a:pt x="354" y="2981"/>
                      <a:pt x="409" y="2954"/>
                      <a:pt x="443" y="2907"/>
                    </a:cubicBezTo>
                    <a:cubicBezTo>
                      <a:pt x="477" y="2866"/>
                      <a:pt x="511" y="2832"/>
                      <a:pt x="545" y="2791"/>
                    </a:cubicBezTo>
                    <a:cubicBezTo>
                      <a:pt x="674" y="2702"/>
                      <a:pt x="1089" y="2791"/>
                      <a:pt x="1164" y="2614"/>
                    </a:cubicBezTo>
                    <a:cubicBezTo>
                      <a:pt x="1245" y="2437"/>
                      <a:pt x="919" y="1872"/>
                      <a:pt x="919" y="1872"/>
                    </a:cubicBezTo>
                    <a:cubicBezTo>
                      <a:pt x="919" y="1872"/>
                      <a:pt x="1225" y="1798"/>
                      <a:pt x="1470" y="1328"/>
                    </a:cubicBezTo>
                    <a:cubicBezTo>
                      <a:pt x="1552" y="1172"/>
                      <a:pt x="1531" y="920"/>
                      <a:pt x="1688" y="750"/>
                    </a:cubicBezTo>
                    <a:cubicBezTo>
                      <a:pt x="1858" y="566"/>
                      <a:pt x="2171" y="587"/>
                      <a:pt x="2252" y="321"/>
                    </a:cubicBezTo>
                    <a:cubicBezTo>
                      <a:pt x="2314" y="450"/>
                      <a:pt x="2409" y="553"/>
                      <a:pt x="2531" y="614"/>
                    </a:cubicBezTo>
                    <a:cubicBezTo>
                      <a:pt x="2674" y="682"/>
                      <a:pt x="2838" y="661"/>
                      <a:pt x="2953" y="743"/>
                    </a:cubicBezTo>
                    <a:cubicBezTo>
                      <a:pt x="3069" y="831"/>
                      <a:pt x="3130" y="1056"/>
                      <a:pt x="3348" y="1138"/>
                    </a:cubicBezTo>
                    <a:cubicBezTo>
                      <a:pt x="3413" y="1164"/>
                      <a:pt x="3465" y="1174"/>
                      <a:pt x="3507" y="1174"/>
                    </a:cubicBezTo>
                    <a:cubicBezTo>
                      <a:pt x="3605" y="1174"/>
                      <a:pt x="3644" y="1122"/>
                      <a:pt x="3654" y="1117"/>
                    </a:cubicBezTo>
                    <a:cubicBezTo>
                      <a:pt x="3715" y="1083"/>
                      <a:pt x="3491" y="954"/>
                      <a:pt x="3484" y="879"/>
                    </a:cubicBezTo>
                    <a:cubicBezTo>
                      <a:pt x="3470" y="825"/>
                      <a:pt x="3443" y="777"/>
                      <a:pt x="3409" y="736"/>
                    </a:cubicBezTo>
                    <a:cubicBezTo>
                      <a:pt x="3191" y="464"/>
                      <a:pt x="2892" y="253"/>
                      <a:pt x="2559" y="144"/>
                    </a:cubicBezTo>
                    <a:cubicBezTo>
                      <a:pt x="2289" y="50"/>
                      <a:pt x="2067" y="1"/>
                      <a:pt x="18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0"/>
              <p:cNvSpPr/>
              <p:nvPr/>
            </p:nvSpPr>
            <p:spPr>
              <a:xfrm>
                <a:off x="6626056" y="1767340"/>
                <a:ext cx="99904" cy="95985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55" extrusionOk="0">
                    <a:moveTo>
                      <a:pt x="399" y="0"/>
                    </a:moveTo>
                    <a:cubicBezTo>
                      <a:pt x="320" y="0"/>
                      <a:pt x="246" y="23"/>
                      <a:pt x="184" y="70"/>
                    </a:cubicBezTo>
                    <a:cubicBezTo>
                      <a:pt x="7" y="213"/>
                      <a:pt x="1" y="505"/>
                      <a:pt x="178" y="730"/>
                    </a:cubicBezTo>
                    <a:cubicBezTo>
                      <a:pt x="287" y="875"/>
                      <a:pt x="445" y="954"/>
                      <a:pt x="591" y="954"/>
                    </a:cubicBezTo>
                    <a:cubicBezTo>
                      <a:pt x="671" y="954"/>
                      <a:pt x="747" y="930"/>
                      <a:pt x="810" y="880"/>
                    </a:cubicBezTo>
                    <a:cubicBezTo>
                      <a:pt x="987" y="743"/>
                      <a:pt x="994" y="451"/>
                      <a:pt x="817" y="226"/>
                    </a:cubicBezTo>
                    <a:cubicBezTo>
                      <a:pt x="706" y="80"/>
                      <a:pt x="546" y="0"/>
                      <a:pt x="399" y="0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0"/>
              <p:cNvSpPr/>
              <p:nvPr/>
            </p:nvSpPr>
            <p:spPr>
              <a:xfrm>
                <a:off x="6645856" y="1797693"/>
                <a:ext cx="48244" cy="41711"/>
              </a:xfrm>
              <a:custGeom>
                <a:avLst/>
                <a:gdLst/>
                <a:ahLst/>
                <a:cxnLst/>
                <a:rect l="l" t="t" r="r" b="b"/>
                <a:pathLst>
                  <a:path w="480" h="415" extrusionOk="0">
                    <a:moveTo>
                      <a:pt x="178" y="1"/>
                    </a:moveTo>
                    <a:cubicBezTo>
                      <a:pt x="171" y="1"/>
                      <a:pt x="164" y="3"/>
                      <a:pt x="157" y="6"/>
                    </a:cubicBezTo>
                    <a:cubicBezTo>
                      <a:pt x="1" y="149"/>
                      <a:pt x="96" y="407"/>
                      <a:pt x="307" y="414"/>
                    </a:cubicBezTo>
                    <a:cubicBezTo>
                      <a:pt x="362" y="407"/>
                      <a:pt x="416" y="387"/>
                      <a:pt x="464" y="353"/>
                    </a:cubicBezTo>
                    <a:cubicBezTo>
                      <a:pt x="479" y="332"/>
                      <a:pt x="463" y="303"/>
                      <a:pt x="442" y="303"/>
                    </a:cubicBezTo>
                    <a:cubicBezTo>
                      <a:pt x="436" y="303"/>
                      <a:pt x="429" y="306"/>
                      <a:pt x="423" y="312"/>
                    </a:cubicBezTo>
                    <a:cubicBezTo>
                      <a:pt x="387" y="343"/>
                      <a:pt x="349" y="357"/>
                      <a:pt x="313" y="357"/>
                    </a:cubicBezTo>
                    <a:cubicBezTo>
                      <a:pt x="174" y="357"/>
                      <a:pt x="58" y="165"/>
                      <a:pt x="198" y="47"/>
                    </a:cubicBezTo>
                    <a:cubicBezTo>
                      <a:pt x="205" y="33"/>
                      <a:pt x="205" y="20"/>
                      <a:pt x="198" y="6"/>
                    </a:cubicBezTo>
                    <a:cubicBezTo>
                      <a:pt x="191" y="3"/>
                      <a:pt x="185" y="1"/>
                      <a:pt x="1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40"/>
              <p:cNvSpPr/>
              <p:nvPr/>
            </p:nvSpPr>
            <p:spPr>
              <a:xfrm>
                <a:off x="6805864" y="1734474"/>
                <a:ext cx="30253" cy="4161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414" extrusionOk="0">
                    <a:moveTo>
                      <a:pt x="111" y="1"/>
                    </a:moveTo>
                    <a:cubicBezTo>
                      <a:pt x="106" y="1"/>
                      <a:pt x="101" y="1"/>
                      <a:pt x="96" y="2"/>
                    </a:cubicBezTo>
                    <a:cubicBezTo>
                      <a:pt x="28" y="23"/>
                      <a:pt x="1" y="132"/>
                      <a:pt x="28" y="240"/>
                    </a:cubicBezTo>
                    <a:cubicBezTo>
                      <a:pt x="53" y="338"/>
                      <a:pt x="126" y="414"/>
                      <a:pt x="185" y="414"/>
                    </a:cubicBezTo>
                    <a:cubicBezTo>
                      <a:pt x="192" y="414"/>
                      <a:pt x="199" y="413"/>
                      <a:pt x="205" y="411"/>
                    </a:cubicBezTo>
                    <a:cubicBezTo>
                      <a:pt x="273" y="390"/>
                      <a:pt x="300" y="288"/>
                      <a:pt x="273" y="172"/>
                    </a:cubicBezTo>
                    <a:cubicBezTo>
                      <a:pt x="242" y="72"/>
                      <a:pt x="170" y="1"/>
                      <a:pt x="1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0"/>
              <p:cNvSpPr/>
              <p:nvPr/>
            </p:nvSpPr>
            <p:spPr>
              <a:xfrm>
                <a:off x="6920141" y="1703518"/>
                <a:ext cx="30856" cy="41108"/>
              </a:xfrm>
              <a:custGeom>
                <a:avLst/>
                <a:gdLst/>
                <a:ahLst/>
                <a:cxnLst/>
                <a:rect l="l" t="t" r="r" b="b"/>
                <a:pathLst>
                  <a:path w="307" h="409" extrusionOk="0">
                    <a:moveTo>
                      <a:pt x="123" y="1"/>
                    </a:moveTo>
                    <a:cubicBezTo>
                      <a:pt x="116" y="1"/>
                      <a:pt x="109" y="2"/>
                      <a:pt x="102" y="4"/>
                    </a:cubicBezTo>
                    <a:cubicBezTo>
                      <a:pt x="34" y="18"/>
                      <a:pt x="0" y="127"/>
                      <a:pt x="34" y="235"/>
                    </a:cubicBezTo>
                    <a:cubicBezTo>
                      <a:pt x="64" y="338"/>
                      <a:pt x="132" y="409"/>
                      <a:pt x="190" y="409"/>
                    </a:cubicBezTo>
                    <a:cubicBezTo>
                      <a:pt x="197" y="409"/>
                      <a:pt x="204" y="408"/>
                      <a:pt x="211" y="406"/>
                    </a:cubicBezTo>
                    <a:cubicBezTo>
                      <a:pt x="279" y="392"/>
                      <a:pt x="306" y="283"/>
                      <a:pt x="279" y="174"/>
                    </a:cubicBezTo>
                    <a:cubicBezTo>
                      <a:pt x="249" y="71"/>
                      <a:pt x="181" y="1"/>
                      <a:pt x="1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40"/>
              <p:cNvSpPr/>
              <p:nvPr/>
            </p:nvSpPr>
            <p:spPr>
              <a:xfrm>
                <a:off x="6578918" y="1531550"/>
                <a:ext cx="88246" cy="119101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185" extrusionOk="0">
                    <a:moveTo>
                      <a:pt x="851" y="1"/>
                    </a:moveTo>
                    <a:cubicBezTo>
                      <a:pt x="681" y="14"/>
                      <a:pt x="517" y="144"/>
                      <a:pt x="415" y="348"/>
                    </a:cubicBezTo>
                    <a:cubicBezTo>
                      <a:pt x="381" y="422"/>
                      <a:pt x="347" y="497"/>
                      <a:pt x="327" y="572"/>
                    </a:cubicBezTo>
                    <a:cubicBezTo>
                      <a:pt x="320" y="606"/>
                      <a:pt x="313" y="640"/>
                      <a:pt x="306" y="674"/>
                    </a:cubicBezTo>
                    <a:cubicBezTo>
                      <a:pt x="293" y="735"/>
                      <a:pt x="279" y="790"/>
                      <a:pt x="259" y="851"/>
                    </a:cubicBezTo>
                    <a:cubicBezTo>
                      <a:pt x="211" y="967"/>
                      <a:pt x="129" y="1069"/>
                      <a:pt x="21" y="1130"/>
                    </a:cubicBezTo>
                    <a:cubicBezTo>
                      <a:pt x="0" y="1150"/>
                      <a:pt x="7" y="1184"/>
                      <a:pt x="41" y="1184"/>
                    </a:cubicBezTo>
                    <a:lnTo>
                      <a:pt x="55" y="1184"/>
                    </a:lnTo>
                    <a:cubicBezTo>
                      <a:pt x="170" y="1110"/>
                      <a:pt x="266" y="1001"/>
                      <a:pt x="313" y="872"/>
                    </a:cubicBezTo>
                    <a:cubicBezTo>
                      <a:pt x="334" y="810"/>
                      <a:pt x="354" y="749"/>
                      <a:pt x="361" y="681"/>
                    </a:cubicBezTo>
                    <a:cubicBezTo>
                      <a:pt x="368" y="654"/>
                      <a:pt x="374" y="620"/>
                      <a:pt x="388" y="586"/>
                    </a:cubicBezTo>
                    <a:cubicBezTo>
                      <a:pt x="408" y="511"/>
                      <a:pt x="429" y="443"/>
                      <a:pt x="463" y="375"/>
                    </a:cubicBezTo>
                    <a:cubicBezTo>
                      <a:pt x="558" y="184"/>
                      <a:pt x="701" y="69"/>
                      <a:pt x="851" y="55"/>
                    </a:cubicBezTo>
                    <a:cubicBezTo>
                      <a:pt x="871" y="55"/>
                      <a:pt x="878" y="41"/>
                      <a:pt x="878" y="28"/>
                    </a:cubicBezTo>
                    <a:cubicBezTo>
                      <a:pt x="878" y="14"/>
                      <a:pt x="864" y="1"/>
                      <a:pt x="8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40"/>
              <p:cNvSpPr/>
              <p:nvPr/>
            </p:nvSpPr>
            <p:spPr>
              <a:xfrm>
                <a:off x="6619925" y="1652058"/>
                <a:ext cx="56887" cy="52565"/>
              </a:xfrm>
              <a:custGeom>
                <a:avLst/>
                <a:gdLst/>
                <a:ahLst/>
                <a:cxnLst/>
                <a:rect l="l" t="t" r="r" b="b"/>
                <a:pathLst>
                  <a:path w="566" h="523" extrusionOk="0">
                    <a:moveTo>
                      <a:pt x="526" y="1"/>
                    </a:moveTo>
                    <a:cubicBezTo>
                      <a:pt x="517" y="1"/>
                      <a:pt x="508" y="6"/>
                      <a:pt x="504" y="20"/>
                    </a:cubicBezTo>
                    <a:cubicBezTo>
                      <a:pt x="395" y="210"/>
                      <a:pt x="225" y="366"/>
                      <a:pt x="28" y="469"/>
                    </a:cubicBezTo>
                    <a:cubicBezTo>
                      <a:pt x="0" y="482"/>
                      <a:pt x="7" y="523"/>
                      <a:pt x="41" y="523"/>
                    </a:cubicBezTo>
                    <a:cubicBezTo>
                      <a:pt x="48" y="523"/>
                      <a:pt x="48" y="523"/>
                      <a:pt x="55" y="516"/>
                    </a:cubicBezTo>
                    <a:cubicBezTo>
                      <a:pt x="266" y="414"/>
                      <a:pt x="436" y="251"/>
                      <a:pt x="552" y="47"/>
                    </a:cubicBezTo>
                    <a:cubicBezTo>
                      <a:pt x="565" y="24"/>
                      <a:pt x="545" y="1"/>
                      <a:pt x="5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40"/>
              <p:cNvSpPr/>
              <p:nvPr/>
            </p:nvSpPr>
            <p:spPr>
              <a:xfrm>
                <a:off x="6833303" y="1471949"/>
                <a:ext cx="78697" cy="26232"/>
              </a:xfrm>
              <a:custGeom>
                <a:avLst/>
                <a:gdLst/>
                <a:ahLst/>
                <a:cxnLst/>
                <a:rect l="l" t="t" r="r" b="b"/>
                <a:pathLst>
                  <a:path w="783" h="261" extrusionOk="0">
                    <a:moveTo>
                      <a:pt x="282" y="0"/>
                    </a:moveTo>
                    <a:cubicBezTo>
                      <a:pt x="194" y="0"/>
                      <a:pt x="105" y="18"/>
                      <a:pt x="21" y="56"/>
                    </a:cubicBezTo>
                    <a:cubicBezTo>
                      <a:pt x="7" y="63"/>
                      <a:pt x="0" y="77"/>
                      <a:pt x="7" y="90"/>
                    </a:cubicBezTo>
                    <a:cubicBezTo>
                      <a:pt x="12" y="100"/>
                      <a:pt x="21" y="106"/>
                      <a:pt x="30" y="106"/>
                    </a:cubicBezTo>
                    <a:cubicBezTo>
                      <a:pt x="34" y="106"/>
                      <a:pt x="37" y="106"/>
                      <a:pt x="41" y="104"/>
                    </a:cubicBezTo>
                    <a:cubicBezTo>
                      <a:pt x="118" y="71"/>
                      <a:pt x="199" y="55"/>
                      <a:pt x="280" y="55"/>
                    </a:cubicBezTo>
                    <a:cubicBezTo>
                      <a:pt x="448" y="55"/>
                      <a:pt x="613" y="125"/>
                      <a:pt x="728" y="253"/>
                    </a:cubicBezTo>
                    <a:cubicBezTo>
                      <a:pt x="735" y="260"/>
                      <a:pt x="742" y="260"/>
                      <a:pt x="749" y="260"/>
                    </a:cubicBezTo>
                    <a:cubicBezTo>
                      <a:pt x="755" y="260"/>
                      <a:pt x="762" y="260"/>
                      <a:pt x="769" y="253"/>
                    </a:cubicBezTo>
                    <a:cubicBezTo>
                      <a:pt x="783" y="247"/>
                      <a:pt x="783" y="226"/>
                      <a:pt x="769" y="219"/>
                    </a:cubicBezTo>
                    <a:cubicBezTo>
                      <a:pt x="641" y="77"/>
                      <a:pt x="463" y="0"/>
                      <a:pt x="2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6950897" y="1590145"/>
                <a:ext cx="46334" cy="39399"/>
              </a:xfrm>
              <a:custGeom>
                <a:avLst/>
                <a:gdLst/>
                <a:ahLst/>
                <a:cxnLst/>
                <a:rect l="l" t="t" r="r" b="b"/>
                <a:pathLst>
                  <a:path w="461" h="392" extrusionOk="0">
                    <a:moveTo>
                      <a:pt x="33" y="0"/>
                    </a:moveTo>
                    <a:cubicBezTo>
                      <a:pt x="29" y="0"/>
                      <a:pt x="24" y="1"/>
                      <a:pt x="21" y="3"/>
                    </a:cubicBezTo>
                    <a:cubicBezTo>
                      <a:pt x="7" y="10"/>
                      <a:pt x="0" y="30"/>
                      <a:pt x="14" y="44"/>
                    </a:cubicBezTo>
                    <a:cubicBezTo>
                      <a:pt x="96" y="207"/>
                      <a:pt x="238" y="329"/>
                      <a:pt x="415" y="391"/>
                    </a:cubicBezTo>
                    <a:lnTo>
                      <a:pt x="422" y="391"/>
                    </a:lnTo>
                    <a:cubicBezTo>
                      <a:pt x="424" y="391"/>
                      <a:pt x="426" y="391"/>
                      <a:pt x="428" y="391"/>
                    </a:cubicBezTo>
                    <a:cubicBezTo>
                      <a:pt x="457" y="391"/>
                      <a:pt x="461" y="343"/>
                      <a:pt x="429" y="336"/>
                    </a:cubicBezTo>
                    <a:cubicBezTo>
                      <a:pt x="272" y="282"/>
                      <a:pt x="136" y="166"/>
                      <a:pt x="62" y="16"/>
                    </a:cubicBezTo>
                    <a:cubicBezTo>
                      <a:pt x="57" y="6"/>
                      <a:pt x="44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6751188" y="1531348"/>
                <a:ext cx="41108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409" h="296" extrusionOk="0">
                    <a:moveTo>
                      <a:pt x="377" y="0"/>
                    </a:moveTo>
                    <a:cubicBezTo>
                      <a:pt x="366" y="0"/>
                      <a:pt x="354" y="8"/>
                      <a:pt x="354" y="23"/>
                    </a:cubicBezTo>
                    <a:cubicBezTo>
                      <a:pt x="341" y="57"/>
                      <a:pt x="320" y="98"/>
                      <a:pt x="300" y="132"/>
                    </a:cubicBezTo>
                    <a:cubicBezTo>
                      <a:pt x="225" y="200"/>
                      <a:pt x="130" y="241"/>
                      <a:pt x="28" y="241"/>
                    </a:cubicBezTo>
                    <a:cubicBezTo>
                      <a:pt x="14" y="248"/>
                      <a:pt x="1" y="261"/>
                      <a:pt x="8" y="275"/>
                    </a:cubicBezTo>
                    <a:cubicBezTo>
                      <a:pt x="8" y="288"/>
                      <a:pt x="14" y="295"/>
                      <a:pt x="35" y="295"/>
                    </a:cubicBezTo>
                    <a:cubicBezTo>
                      <a:pt x="150" y="295"/>
                      <a:pt x="259" y="248"/>
                      <a:pt x="341" y="166"/>
                    </a:cubicBezTo>
                    <a:cubicBezTo>
                      <a:pt x="375" y="125"/>
                      <a:pt x="395" y="84"/>
                      <a:pt x="409" y="37"/>
                    </a:cubicBezTo>
                    <a:cubicBezTo>
                      <a:pt x="409" y="23"/>
                      <a:pt x="402" y="3"/>
                      <a:pt x="389" y="3"/>
                    </a:cubicBezTo>
                    <a:cubicBezTo>
                      <a:pt x="385" y="1"/>
                      <a:pt x="381" y="0"/>
                      <a:pt x="3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0"/>
              <p:cNvSpPr/>
              <p:nvPr/>
            </p:nvSpPr>
            <p:spPr>
              <a:xfrm>
                <a:off x="6448962" y="1989060"/>
                <a:ext cx="776219" cy="986682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9817" extrusionOk="0">
                    <a:moveTo>
                      <a:pt x="5994" y="0"/>
                    </a:moveTo>
                    <a:lnTo>
                      <a:pt x="5110" y="660"/>
                    </a:lnTo>
                    <a:cubicBezTo>
                      <a:pt x="4989" y="959"/>
                      <a:pt x="4651" y="1068"/>
                      <a:pt x="4256" y="1068"/>
                    </a:cubicBezTo>
                    <a:cubicBezTo>
                      <a:pt x="3744" y="1068"/>
                      <a:pt x="3137" y="885"/>
                      <a:pt x="2783" y="701"/>
                    </a:cubicBezTo>
                    <a:lnTo>
                      <a:pt x="1858" y="905"/>
                    </a:lnTo>
                    <a:lnTo>
                      <a:pt x="756" y="3150"/>
                    </a:lnTo>
                    <a:cubicBezTo>
                      <a:pt x="756" y="3150"/>
                      <a:pt x="1" y="9199"/>
                      <a:pt x="463" y="9593"/>
                    </a:cubicBezTo>
                    <a:cubicBezTo>
                      <a:pt x="620" y="9736"/>
                      <a:pt x="1708" y="9757"/>
                      <a:pt x="2661" y="9811"/>
                    </a:cubicBezTo>
                    <a:cubicBezTo>
                      <a:pt x="2728" y="9815"/>
                      <a:pt x="2797" y="9817"/>
                      <a:pt x="2868" y="9817"/>
                    </a:cubicBezTo>
                    <a:cubicBezTo>
                      <a:pt x="3558" y="9817"/>
                      <a:pt x="4405" y="9653"/>
                      <a:pt x="5096" y="9634"/>
                    </a:cubicBezTo>
                    <a:cubicBezTo>
                      <a:pt x="5333" y="9627"/>
                      <a:pt x="5558" y="9626"/>
                      <a:pt x="5767" y="9626"/>
                    </a:cubicBezTo>
                    <a:cubicBezTo>
                      <a:pt x="5960" y="9626"/>
                      <a:pt x="6139" y="9627"/>
                      <a:pt x="6303" y="9627"/>
                    </a:cubicBezTo>
                    <a:cubicBezTo>
                      <a:pt x="6850" y="9627"/>
                      <a:pt x="7221" y="9612"/>
                      <a:pt x="7321" y="9478"/>
                    </a:cubicBezTo>
                    <a:cubicBezTo>
                      <a:pt x="7723" y="8947"/>
                      <a:pt x="6607" y="4293"/>
                      <a:pt x="6947" y="2824"/>
                    </a:cubicBezTo>
                    <a:lnTo>
                      <a:pt x="59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40"/>
              <p:cNvSpPr/>
              <p:nvPr/>
            </p:nvSpPr>
            <p:spPr>
              <a:xfrm>
                <a:off x="6771692" y="2224850"/>
                <a:ext cx="289361" cy="278707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2773" extrusionOk="0">
                    <a:moveTo>
                      <a:pt x="1332" y="0"/>
                    </a:moveTo>
                    <a:cubicBezTo>
                      <a:pt x="1271" y="0"/>
                      <a:pt x="1209" y="32"/>
                      <a:pt x="1178" y="90"/>
                    </a:cubicBezTo>
                    <a:lnTo>
                      <a:pt x="844" y="695"/>
                    </a:lnTo>
                    <a:cubicBezTo>
                      <a:pt x="824" y="729"/>
                      <a:pt x="797" y="757"/>
                      <a:pt x="763" y="770"/>
                    </a:cubicBezTo>
                    <a:lnTo>
                      <a:pt x="137" y="1056"/>
                    </a:lnTo>
                    <a:cubicBezTo>
                      <a:pt x="28" y="1110"/>
                      <a:pt x="1" y="1247"/>
                      <a:pt x="82" y="1335"/>
                    </a:cubicBezTo>
                    <a:lnTo>
                      <a:pt x="559" y="1838"/>
                    </a:lnTo>
                    <a:cubicBezTo>
                      <a:pt x="579" y="1866"/>
                      <a:pt x="600" y="1900"/>
                      <a:pt x="600" y="1940"/>
                    </a:cubicBezTo>
                    <a:lnTo>
                      <a:pt x="681" y="2621"/>
                    </a:lnTo>
                    <a:cubicBezTo>
                      <a:pt x="692" y="2711"/>
                      <a:pt x="773" y="2772"/>
                      <a:pt x="859" y="2772"/>
                    </a:cubicBezTo>
                    <a:cubicBezTo>
                      <a:pt x="884" y="2772"/>
                      <a:pt x="909" y="2767"/>
                      <a:pt x="933" y="2757"/>
                    </a:cubicBezTo>
                    <a:lnTo>
                      <a:pt x="1552" y="2464"/>
                    </a:lnTo>
                    <a:cubicBezTo>
                      <a:pt x="1574" y="2451"/>
                      <a:pt x="1598" y="2447"/>
                      <a:pt x="1621" y="2447"/>
                    </a:cubicBezTo>
                    <a:cubicBezTo>
                      <a:pt x="1635" y="2447"/>
                      <a:pt x="1648" y="2448"/>
                      <a:pt x="1661" y="2451"/>
                    </a:cubicBezTo>
                    <a:lnTo>
                      <a:pt x="2334" y="2587"/>
                    </a:lnTo>
                    <a:cubicBezTo>
                      <a:pt x="2346" y="2589"/>
                      <a:pt x="2357" y="2590"/>
                      <a:pt x="2367" y="2590"/>
                    </a:cubicBezTo>
                    <a:cubicBezTo>
                      <a:pt x="2475" y="2590"/>
                      <a:pt x="2558" y="2501"/>
                      <a:pt x="2545" y="2390"/>
                    </a:cubicBezTo>
                    <a:lnTo>
                      <a:pt x="2464" y="1709"/>
                    </a:lnTo>
                    <a:cubicBezTo>
                      <a:pt x="2457" y="1675"/>
                      <a:pt x="2464" y="1634"/>
                      <a:pt x="2484" y="1600"/>
                    </a:cubicBezTo>
                    <a:lnTo>
                      <a:pt x="2824" y="1002"/>
                    </a:lnTo>
                    <a:cubicBezTo>
                      <a:pt x="2879" y="900"/>
                      <a:pt x="2817" y="770"/>
                      <a:pt x="2702" y="750"/>
                    </a:cubicBezTo>
                    <a:lnTo>
                      <a:pt x="2021" y="621"/>
                    </a:lnTo>
                    <a:cubicBezTo>
                      <a:pt x="1987" y="614"/>
                      <a:pt x="1953" y="593"/>
                      <a:pt x="1926" y="566"/>
                    </a:cubicBezTo>
                    <a:lnTo>
                      <a:pt x="1457" y="56"/>
                    </a:lnTo>
                    <a:cubicBezTo>
                      <a:pt x="1425" y="18"/>
                      <a:pt x="1379" y="0"/>
                      <a:pt x="1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0"/>
              <p:cNvSpPr/>
              <p:nvPr/>
            </p:nvSpPr>
            <p:spPr>
              <a:xfrm>
                <a:off x="6211664" y="2080019"/>
                <a:ext cx="424041" cy="866676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8623" extrusionOk="0">
                    <a:moveTo>
                      <a:pt x="4219" y="0"/>
                    </a:moveTo>
                    <a:cubicBezTo>
                      <a:pt x="4219" y="0"/>
                      <a:pt x="3450" y="211"/>
                      <a:pt x="3035" y="524"/>
                    </a:cubicBezTo>
                    <a:cubicBezTo>
                      <a:pt x="2654" y="817"/>
                      <a:pt x="1021" y="4831"/>
                      <a:pt x="375" y="6566"/>
                    </a:cubicBezTo>
                    <a:cubicBezTo>
                      <a:pt x="307" y="6742"/>
                      <a:pt x="218" y="7171"/>
                      <a:pt x="218" y="7171"/>
                    </a:cubicBezTo>
                    <a:cubicBezTo>
                      <a:pt x="218" y="7171"/>
                      <a:pt x="1" y="7430"/>
                      <a:pt x="28" y="7702"/>
                    </a:cubicBezTo>
                    <a:cubicBezTo>
                      <a:pt x="41" y="7847"/>
                      <a:pt x="1202" y="8623"/>
                      <a:pt x="1362" y="8623"/>
                    </a:cubicBezTo>
                    <a:cubicBezTo>
                      <a:pt x="1368" y="8623"/>
                      <a:pt x="1372" y="8622"/>
                      <a:pt x="1375" y="8620"/>
                    </a:cubicBezTo>
                    <a:cubicBezTo>
                      <a:pt x="1593" y="8491"/>
                      <a:pt x="1606" y="8035"/>
                      <a:pt x="1606" y="8035"/>
                    </a:cubicBezTo>
                    <a:cubicBezTo>
                      <a:pt x="1742" y="7838"/>
                      <a:pt x="1878" y="7640"/>
                      <a:pt x="1994" y="7430"/>
                    </a:cubicBezTo>
                    <a:cubicBezTo>
                      <a:pt x="2123" y="7185"/>
                      <a:pt x="3579" y="3313"/>
                      <a:pt x="3579" y="3313"/>
                    </a:cubicBezTo>
                    <a:lnTo>
                      <a:pt x="421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0"/>
              <p:cNvSpPr/>
              <p:nvPr/>
            </p:nvSpPr>
            <p:spPr>
              <a:xfrm>
                <a:off x="7052108" y="1529439"/>
                <a:ext cx="660636" cy="944469"/>
              </a:xfrm>
              <a:custGeom>
                <a:avLst/>
                <a:gdLst/>
                <a:ahLst/>
                <a:cxnLst/>
                <a:rect l="l" t="t" r="r" b="b"/>
                <a:pathLst>
                  <a:path w="6573" h="9397" extrusionOk="0">
                    <a:moveTo>
                      <a:pt x="5189" y="1"/>
                    </a:moveTo>
                    <a:cubicBezTo>
                      <a:pt x="5171" y="1"/>
                      <a:pt x="5156" y="3"/>
                      <a:pt x="5144" y="8"/>
                    </a:cubicBezTo>
                    <a:cubicBezTo>
                      <a:pt x="4933" y="83"/>
                      <a:pt x="4470" y="886"/>
                      <a:pt x="4470" y="886"/>
                    </a:cubicBezTo>
                    <a:cubicBezTo>
                      <a:pt x="4259" y="1056"/>
                      <a:pt x="4069" y="1260"/>
                      <a:pt x="3906" y="1478"/>
                    </a:cubicBezTo>
                    <a:cubicBezTo>
                      <a:pt x="3824" y="1607"/>
                      <a:pt x="2729" y="2981"/>
                      <a:pt x="2729" y="2981"/>
                    </a:cubicBezTo>
                    <a:lnTo>
                      <a:pt x="0" y="4573"/>
                    </a:lnTo>
                    <a:lnTo>
                      <a:pt x="653" y="9397"/>
                    </a:lnTo>
                    <a:cubicBezTo>
                      <a:pt x="653" y="9397"/>
                      <a:pt x="987" y="7614"/>
                      <a:pt x="1347" y="7172"/>
                    </a:cubicBezTo>
                    <a:cubicBezTo>
                      <a:pt x="1701" y="6723"/>
                      <a:pt x="3919" y="5424"/>
                      <a:pt x="4341" y="5043"/>
                    </a:cubicBezTo>
                    <a:cubicBezTo>
                      <a:pt x="4770" y="4655"/>
                      <a:pt x="5906" y="2525"/>
                      <a:pt x="5974" y="2362"/>
                    </a:cubicBezTo>
                    <a:cubicBezTo>
                      <a:pt x="6069" y="2110"/>
                      <a:pt x="6130" y="1852"/>
                      <a:pt x="6144" y="1580"/>
                    </a:cubicBezTo>
                    <a:cubicBezTo>
                      <a:pt x="6144" y="1580"/>
                      <a:pt x="6573" y="933"/>
                      <a:pt x="6511" y="756"/>
                    </a:cubicBezTo>
                    <a:cubicBezTo>
                      <a:pt x="6454" y="584"/>
                      <a:pt x="5474" y="1"/>
                      <a:pt x="51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0"/>
              <p:cNvSpPr/>
              <p:nvPr/>
            </p:nvSpPr>
            <p:spPr>
              <a:xfrm>
                <a:off x="6706060" y="2051274"/>
                <a:ext cx="260616" cy="7457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742" extrusionOk="0">
                    <a:moveTo>
                      <a:pt x="2552" y="0"/>
                    </a:moveTo>
                    <a:cubicBezTo>
                      <a:pt x="2532" y="0"/>
                      <a:pt x="2518" y="21"/>
                      <a:pt x="2518" y="41"/>
                    </a:cubicBezTo>
                    <a:cubicBezTo>
                      <a:pt x="2511" y="198"/>
                      <a:pt x="2443" y="347"/>
                      <a:pt x="2327" y="463"/>
                    </a:cubicBezTo>
                    <a:cubicBezTo>
                      <a:pt x="2197" y="594"/>
                      <a:pt x="1991" y="662"/>
                      <a:pt x="1728" y="662"/>
                    </a:cubicBezTo>
                    <a:cubicBezTo>
                      <a:pt x="1704" y="662"/>
                      <a:pt x="1679" y="661"/>
                      <a:pt x="1654" y="660"/>
                    </a:cubicBezTo>
                    <a:cubicBezTo>
                      <a:pt x="1089" y="647"/>
                      <a:pt x="538" y="477"/>
                      <a:pt x="69" y="170"/>
                    </a:cubicBezTo>
                    <a:cubicBezTo>
                      <a:pt x="61" y="165"/>
                      <a:pt x="52" y="163"/>
                      <a:pt x="44" y="163"/>
                    </a:cubicBezTo>
                    <a:cubicBezTo>
                      <a:pt x="30" y="163"/>
                      <a:pt x="18" y="169"/>
                      <a:pt x="14" y="177"/>
                    </a:cubicBezTo>
                    <a:cubicBezTo>
                      <a:pt x="1" y="198"/>
                      <a:pt x="1" y="218"/>
                      <a:pt x="21" y="232"/>
                    </a:cubicBezTo>
                    <a:cubicBezTo>
                      <a:pt x="48" y="252"/>
                      <a:pt x="661" y="701"/>
                      <a:pt x="1654" y="742"/>
                    </a:cubicBezTo>
                    <a:lnTo>
                      <a:pt x="1715" y="742"/>
                    </a:lnTo>
                    <a:cubicBezTo>
                      <a:pt x="2008" y="742"/>
                      <a:pt x="2232" y="660"/>
                      <a:pt x="2389" y="517"/>
                    </a:cubicBezTo>
                    <a:cubicBezTo>
                      <a:pt x="2511" y="388"/>
                      <a:pt x="2586" y="218"/>
                      <a:pt x="2593" y="41"/>
                    </a:cubicBezTo>
                    <a:cubicBezTo>
                      <a:pt x="2593" y="14"/>
                      <a:pt x="2572" y="0"/>
                      <a:pt x="25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0"/>
              <p:cNvSpPr/>
              <p:nvPr/>
            </p:nvSpPr>
            <p:spPr>
              <a:xfrm>
                <a:off x="7514442" y="1623313"/>
                <a:ext cx="151766" cy="64928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646" extrusionOk="0">
                    <a:moveTo>
                      <a:pt x="60" y="0"/>
                    </a:moveTo>
                    <a:cubicBezTo>
                      <a:pt x="23" y="0"/>
                      <a:pt x="1" y="57"/>
                      <a:pt x="47" y="74"/>
                    </a:cubicBezTo>
                    <a:cubicBezTo>
                      <a:pt x="707" y="380"/>
                      <a:pt x="1442" y="646"/>
                      <a:pt x="1449" y="646"/>
                    </a:cubicBezTo>
                    <a:lnTo>
                      <a:pt x="1462" y="646"/>
                    </a:lnTo>
                    <a:cubicBezTo>
                      <a:pt x="1476" y="646"/>
                      <a:pt x="1496" y="639"/>
                      <a:pt x="1503" y="618"/>
                    </a:cubicBezTo>
                    <a:cubicBezTo>
                      <a:pt x="1510" y="598"/>
                      <a:pt x="1496" y="578"/>
                      <a:pt x="1476" y="571"/>
                    </a:cubicBezTo>
                    <a:cubicBezTo>
                      <a:pt x="1469" y="571"/>
                      <a:pt x="734" y="312"/>
                      <a:pt x="81" y="6"/>
                    </a:cubicBezTo>
                    <a:cubicBezTo>
                      <a:pt x="74" y="2"/>
                      <a:pt x="67" y="0"/>
                      <a:pt x="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0"/>
              <p:cNvSpPr/>
              <p:nvPr/>
            </p:nvSpPr>
            <p:spPr>
              <a:xfrm>
                <a:off x="7331920" y="1835082"/>
                <a:ext cx="31358" cy="96588"/>
              </a:xfrm>
              <a:custGeom>
                <a:avLst/>
                <a:gdLst/>
                <a:ahLst/>
                <a:cxnLst/>
                <a:rect l="l" t="t" r="r" b="b"/>
                <a:pathLst>
                  <a:path w="312" h="961" extrusionOk="0">
                    <a:moveTo>
                      <a:pt x="53" y="0"/>
                    </a:moveTo>
                    <a:cubicBezTo>
                      <a:pt x="26" y="0"/>
                      <a:pt x="1" y="28"/>
                      <a:pt x="19" y="56"/>
                    </a:cubicBezTo>
                    <a:cubicBezTo>
                      <a:pt x="74" y="151"/>
                      <a:pt x="128" y="246"/>
                      <a:pt x="183" y="342"/>
                    </a:cubicBezTo>
                    <a:cubicBezTo>
                      <a:pt x="155" y="328"/>
                      <a:pt x="135" y="314"/>
                      <a:pt x="108" y="308"/>
                    </a:cubicBezTo>
                    <a:cubicBezTo>
                      <a:pt x="101" y="304"/>
                      <a:pt x="94" y="303"/>
                      <a:pt x="88" y="303"/>
                    </a:cubicBezTo>
                    <a:cubicBezTo>
                      <a:pt x="82" y="303"/>
                      <a:pt x="77" y="304"/>
                      <a:pt x="74" y="308"/>
                    </a:cubicBezTo>
                    <a:cubicBezTo>
                      <a:pt x="60" y="314"/>
                      <a:pt x="53" y="321"/>
                      <a:pt x="53" y="335"/>
                    </a:cubicBezTo>
                    <a:cubicBezTo>
                      <a:pt x="40" y="532"/>
                      <a:pt x="53" y="729"/>
                      <a:pt x="81" y="927"/>
                    </a:cubicBezTo>
                    <a:cubicBezTo>
                      <a:pt x="81" y="947"/>
                      <a:pt x="101" y="961"/>
                      <a:pt x="121" y="961"/>
                    </a:cubicBezTo>
                    <a:cubicBezTo>
                      <a:pt x="149" y="961"/>
                      <a:pt x="162" y="940"/>
                      <a:pt x="155" y="920"/>
                    </a:cubicBezTo>
                    <a:cubicBezTo>
                      <a:pt x="135" y="750"/>
                      <a:pt x="121" y="573"/>
                      <a:pt x="128" y="403"/>
                    </a:cubicBezTo>
                    <a:lnTo>
                      <a:pt x="128" y="403"/>
                    </a:lnTo>
                    <a:cubicBezTo>
                      <a:pt x="169" y="423"/>
                      <a:pt x="203" y="444"/>
                      <a:pt x="244" y="471"/>
                    </a:cubicBezTo>
                    <a:cubicBezTo>
                      <a:pt x="251" y="478"/>
                      <a:pt x="264" y="478"/>
                      <a:pt x="278" y="478"/>
                    </a:cubicBezTo>
                    <a:cubicBezTo>
                      <a:pt x="285" y="471"/>
                      <a:pt x="298" y="464"/>
                      <a:pt x="298" y="457"/>
                    </a:cubicBezTo>
                    <a:cubicBezTo>
                      <a:pt x="312" y="430"/>
                      <a:pt x="305" y="403"/>
                      <a:pt x="291" y="382"/>
                    </a:cubicBezTo>
                    <a:cubicBezTo>
                      <a:pt x="230" y="260"/>
                      <a:pt x="162" y="138"/>
                      <a:pt x="87" y="22"/>
                    </a:cubicBezTo>
                    <a:cubicBezTo>
                      <a:pt x="79" y="7"/>
                      <a:pt x="66" y="0"/>
                      <a:pt x="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0"/>
              <p:cNvSpPr/>
              <p:nvPr/>
            </p:nvSpPr>
            <p:spPr>
              <a:xfrm>
                <a:off x="7171711" y="2133589"/>
                <a:ext cx="51058" cy="130459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298" extrusionOk="0">
                    <a:moveTo>
                      <a:pt x="456" y="0"/>
                    </a:moveTo>
                    <a:cubicBezTo>
                      <a:pt x="442" y="0"/>
                      <a:pt x="428" y="8"/>
                      <a:pt x="423" y="25"/>
                    </a:cubicBezTo>
                    <a:cubicBezTo>
                      <a:pt x="416" y="32"/>
                      <a:pt x="171" y="705"/>
                      <a:pt x="8" y="1250"/>
                    </a:cubicBezTo>
                    <a:cubicBezTo>
                      <a:pt x="1" y="1270"/>
                      <a:pt x="15" y="1290"/>
                      <a:pt x="35" y="1297"/>
                    </a:cubicBezTo>
                    <a:lnTo>
                      <a:pt x="49" y="1297"/>
                    </a:lnTo>
                    <a:cubicBezTo>
                      <a:pt x="62" y="1297"/>
                      <a:pt x="76" y="1290"/>
                      <a:pt x="83" y="1270"/>
                    </a:cubicBezTo>
                    <a:cubicBezTo>
                      <a:pt x="246" y="726"/>
                      <a:pt x="491" y="59"/>
                      <a:pt x="491" y="52"/>
                    </a:cubicBezTo>
                    <a:cubicBezTo>
                      <a:pt x="508" y="22"/>
                      <a:pt x="482" y="0"/>
                      <a:pt x="4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0"/>
              <p:cNvSpPr/>
              <p:nvPr/>
            </p:nvSpPr>
            <p:spPr>
              <a:xfrm>
                <a:off x="6269958" y="2810005"/>
                <a:ext cx="96387" cy="7558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752" extrusionOk="0">
                    <a:moveTo>
                      <a:pt x="55" y="0"/>
                    </a:moveTo>
                    <a:cubicBezTo>
                      <a:pt x="24" y="0"/>
                      <a:pt x="1" y="44"/>
                      <a:pt x="33" y="71"/>
                    </a:cubicBezTo>
                    <a:lnTo>
                      <a:pt x="890" y="738"/>
                    </a:lnTo>
                    <a:cubicBezTo>
                      <a:pt x="897" y="745"/>
                      <a:pt x="904" y="752"/>
                      <a:pt x="917" y="752"/>
                    </a:cubicBezTo>
                    <a:cubicBezTo>
                      <a:pt x="931" y="752"/>
                      <a:pt x="938" y="745"/>
                      <a:pt x="945" y="738"/>
                    </a:cubicBezTo>
                    <a:cubicBezTo>
                      <a:pt x="958" y="718"/>
                      <a:pt x="958" y="690"/>
                      <a:pt x="938" y="684"/>
                    </a:cubicBezTo>
                    <a:lnTo>
                      <a:pt x="81" y="10"/>
                    </a:lnTo>
                    <a:cubicBezTo>
                      <a:pt x="72" y="3"/>
                      <a:pt x="64" y="0"/>
                      <a:pt x="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0"/>
              <p:cNvSpPr/>
              <p:nvPr/>
            </p:nvSpPr>
            <p:spPr>
              <a:xfrm>
                <a:off x="6492683" y="2114191"/>
                <a:ext cx="117795" cy="503342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5008" extrusionOk="0">
                    <a:moveTo>
                      <a:pt x="620" y="0"/>
                    </a:moveTo>
                    <a:cubicBezTo>
                      <a:pt x="590" y="0"/>
                      <a:pt x="560" y="42"/>
                      <a:pt x="586" y="68"/>
                    </a:cubicBezTo>
                    <a:cubicBezTo>
                      <a:pt x="892" y="436"/>
                      <a:pt x="1062" y="885"/>
                      <a:pt x="1076" y="1361"/>
                    </a:cubicBezTo>
                    <a:cubicBezTo>
                      <a:pt x="1083" y="1871"/>
                      <a:pt x="804" y="2592"/>
                      <a:pt x="668" y="2939"/>
                    </a:cubicBezTo>
                    <a:cubicBezTo>
                      <a:pt x="634" y="3021"/>
                      <a:pt x="613" y="3082"/>
                      <a:pt x="600" y="3116"/>
                    </a:cubicBezTo>
                    <a:cubicBezTo>
                      <a:pt x="484" y="3497"/>
                      <a:pt x="8" y="4940"/>
                      <a:pt x="8" y="4953"/>
                    </a:cubicBezTo>
                    <a:cubicBezTo>
                      <a:pt x="1" y="4974"/>
                      <a:pt x="8" y="5001"/>
                      <a:pt x="28" y="5008"/>
                    </a:cubicBezTo>
                    <a:lnTo>
                      <a:pt x="42" y="5008"/>
                    </a:lnTo>
                    <a:cubicBezTo>
                      <a:pt x="62" y="5008"/>
                      <a:pt x="76" y="4994"/>
                      <a:pt x="83" y="4980"/>
                    </a:cubicBezTo>
                    <a:cubicBezTo>
                      <a:pt x="89" y="4967"/>
                      <a:pt x="559" y="3518"/>
                      <a:pt x="681" y="3137"/>
                    </a:cubicBezTo>
                    <a:cubicBezTo>
                      <a:pt x="688" y="3110"/>
                      <a:pt x="715" y="3048"/>
                      <a:pt x="743" y="2967"/>
                    </a:cubicBezTo>
                    <a:cubicBezTo>
                      <a:pt x="879" y="2620"/>
                      <a:pt x="1171" y="1885"/>
                      <a:pt x="1158" y="1361"/>
                    </a:cubicBezTo>
                    <a:cubicBezTo>
                      <a:pt x="1144" y="864"/>
                      <a:pt x="967" y="388"/>
                      <a:pt x="647" y="14"/>
                    </a:cubicBezTo>
                    <a:cubicBezTo>
                      <a:pt x="639" y="4"/>
                      <a:pt x="630" y="0"/>
                      <a:pt x="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0"/>
              <p:cNvSpPr/>
              <p:nvPr/>
            </p:nvSpPr>
            <p:spPr>
              <a:xfrm>
                <a:off x="7008990" y="2019815"/>
                <a:ext cx="149153" cy="348158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464" extrusionOk="0">
                    <a:moveTo>
                      <a:pt x="48" y="0"/>
                    </a:moveTo>
                    <a:cubicBezTo>
                      <a:pt x="28" y="0"/>
                      <a:pt x="7" y="14"/>
                      <a:pt x="1" y="34"/>
                    </a:cubicBezTo>
                    <a:cubicBezTo>
                      <a:pt x="1" y="55"/>
                      <a:pt x="14" y="75"/>
                      <a:pt x="35" y="75"/>
                    </a:cubicBezTo>
                    <a:cubicBezTo>
                      <a:pt x="41" y="82"/>
                      <a:pt x="688" y="170"/>
                      <a:pt x="987" y="912"/>
                    </a:cubicBezTo>
                    <a:cubicBezTo>
                      <a:pt x="1402" y="1946"/>
                      <a:pt x="1205" y="3409"/>
                      <a:pt x="1205" y="3423"/>
                    </a:cubicBezTo>
                    <a:cubicBezTo>
                      <a:pt x="1205" y="3443"/>
                      <a:pt x="1218" y="3463"/>
                      <a:pt x="1239" y="3463"/>
                    </a:cubicBezTo>
                    <a:lnTo>
                      <a:pt x="1246" y="3463"/>
                    </a:lnTo>
                    <a:cubicBezTo>
                      <a:pt x="1266" y="3463"/>
                      <a:pt x="1280" y="3450"/>
                      <a:pt x="1287" y="3429"/>
                    </a:cubicBezTo>
                    <a:cubicBezTo>
                      <a:pt x="1287" y="3416"/>
                      <a:pt x="1484" y="1933"/>
                      <a:pt x="1055" y="885"/>
                    </a:cubicBezTo>
                    <a:cubicBezTo>
                      <a:pt x="742" y="102"/>
                      <a:pt x="55" y="0"/>
                      <a:pt x="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3" name="Google Shape;973;p40"/>
          <p:cNvGrpSpPr/>
          <p:nvPr/>
        </p:nvGrpSpPr>
        <p:grpSpPr>
          <a:xfrm>
            <a:off x="1684475" y="722275"/>
            <a:ext cx="489400" cy="529168"/>
            <a:chOff x="6627800" y="539500"/>
            <a:chExt cx="489400" cy="529168"/>
          </a:xfrm>
        </p:grpSpPr>
        <p:sp>
          <p:nvSpPr>
            <p:cNvPr id="974" name="Google Shape;974;p40"/>
            <p:cNvSpPr/>
            <p:nvPr/>
          </p:nvSpPr>
          <p:spPr>
            <a:xfrm>
              <a:off x="6627800" y="885668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6934200" y="53950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" name="Google Shape;976;p40"/>
          <p:cNvSpPr/>
          <p:nvPr/>
        </p:nvSpPr>
        <p:spPr>
          <a:xfrm>
            <a:off x="3304450" y="3165975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Рисунок 3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BCA272D7-CEFC-4B81-0DE3-F0BBD9408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41"/>
          <p:cNvSpPr/>
          <p:nvPr/>
        </p:nvSpPr>
        <p:spPr>
          <a:xfrm>
            <a:off x="455850" y="4686228"/>
            <a:ext cx="2779800" cy="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" name="Google Shape;982;p41"/>
          <p:cNvGrpSpPr/>
          <p:nvPr/>
        </p:nvGrpSpPr>
        <p:grpSpPr>
          <a:xfrm>
            <a:off x="455850" y="1333737"/>
            <a:ext cx="3145516" cy="3399431"/>
            <a:chOff x="713275" y="872037"/>
            <a:chExt cx="3145516" cy="3399431"/>
          </a:xfrm>
        </p:grpSpPr>
        <p:sp>
          <p:nvSpPr>
            <p:cNvPr id="983" name="Google Shape;983;p41"/>
            <p:cNvSpPr/>
            <p:nvPr/>
          </p:nvSpPr>
          <p:spPr>
            <a:xfrm>
              <a:off x="713275" y="1211386"/>
              <a:ext cx="3145516" cy="2088576"/>
            </a:xfrm>
            <a:custGeom>
              <a:avLst/>
              <a:gdLst/>
              <a:ahLst/>
              <a:cxnLst/>
              <a:rect l="l" t="t" r="r" b="b"/>
              <a:pathLst>
                <a:path w="18708" h="12600" extrusionOk="0">
                  <a:moveTo>
                    <a:pt x="11832" y="1"/>
                  </a:moveTo>
                  <a:cubicBezTo>
                    <a:pt x="9850" y="1"/>
                    <a:pt x="8965" y="2085"/>
                    <a:pt x="7415" y="2085"/>
                  </a:cubicBezTo>
                  <a:cubicBezTo>
                    <a:pt x="7206" y="2085"/>
                    <a:pt x="6984" y="2047"/>
                    <a:pt x="6747" y="1961"/>
                  </a:cubicBezTo>
                  <a:cubicBezTo>
                    <a:pt x="5852" y="1639"/>
                    <a:pt x="4674" y="1344"/>
                    <a:pt x="3568" y="1344"/>
                  </a:cubicBezTo>
                  <a:cubicBezTo>
                    <a:pt x="1680" y="1344"/>
                    <a:pt x="1" y="2203"/>
                    <a:pt x="297" y="5254"/>
                  </a:cubicBezTo>
                  <a:cubicBezTo>
                    <a:pt x="675" y="9096"/>
                    <a:pt x="5329" y="12599"/>
                    <a:pt x="9045" y="12599"/>
                  </a:cubicBezTo>
                  <a:cubicBezTo>
                    <a:pt x="10007" y="12599"/>
                    <a:pt x="10906" y="12364"/>
                    <a:pt x="11652" y="11840"/>
                  </a:cubicBezTo>
                  <a:cubicBezTo>
                    <a:pt x="15278" y="9288"/>
                    <a:pt x="18707" y="2907"/>
                    <a:pt x="13469" y="416"/>
                  </a:cubicBezTo>
                  <a:cubicBezTo>
                    <a:pt x="12844" y="120"/>
                    <a:pt x="12306" y="1"/>
                    <a:pt x="11832" y="1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4" name="Google Shape;984;p41"/>
            <p:cNvGrpSpPr/>
            <p:nvPr/>
          </p:nvGrpSpPr>
          <p:grpSpPr>
            <a:xfrm>
              <a:off x="2277494" y="872037"/>
              <a:ext cx="1215560" cy="3399222"/>
              <a:chOff x="2277494" y="872037"/>
              <a:chExt cx="1215560" cy="3399222"/>
            </a:xfrm>
          </p:grpSpPr>
          <p:sp>
            <p:nvSpPr>
              <p:cNvPr id="985" name="Google Shape;985;p41"/>
              <p:cNvSpPr/>
              <p:nvPr/>
            </p:nvSpPr>
            <p:spPr>
              <a:xfrm>
                <a:off x="2840221" y="1176503"/>
                <a:ext cx="66669" cy="3094756"/>
              </a:xfrm>
              <a:custGeom>
                <a:avLst/>
                <a:gdLst/>
                <a:ahLst/>
                <a:cxnLst/>
                <a:rect l="l" t="t" r="r" b="b"/>
                <a:pathLst>
                  <a:path w="640" h="29528" extrusionOk="0">
                    <a:moveTo>
                      <a:pt x="0" y="0"/>
                    </a:moveTo>
                    <a:lnTo>
                      <a:pt x="0" y="29528"/>
                    </a:lnTo>
                    <a:lnTo>
                      <a:pt x="640" y="29528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1"/>
              <p:cNvSpPr/>
              <p:nvPr/>
            </p:nvSpPr>
            <p:spPr>
              <a:xfrm>
                <a:off x="2840950" y="1826099"/>
                <a:ext cx="65940" cy="21684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2069" extrusionOk="0">
                    <a:moveTo>
                      <a:pt x="0" y="0"/>
                    </a:moveTo>
                    <a:lnTo>
                      <a:pt x="0" y="2069"/>
                    </a:lnTo>
                    <a:lnTo>
                      <a:pt x="633" y="2069"/>
                    </a:lnTo>
                    <a:lnTo>
                      <a:pt x="6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1"/>
              <p:cNvSpPr/>
              <p:nvPr/>
            </p:nvSpPr>
            <p:spPr>
              <a:xfrm>
                <a:off x="2688549" y="4217702"/>
                <a:ext cx="370741" cy="53557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511" extrusionOk="0">
                    <a:moveTo>
                      <a:pt x="0" y="0"/>
                    </a:moveTo>
                    <a:lnTo>
                      <a:pt x="0" y="511"/>
                    </a:lnTo>
                    <a:lnTo>
                      <a:pt x="3559" y="511"/>
                    </a:lnTo>
                    <a:lnTo>
                      <a:pt x="355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1"/>
              <p:cNvSpPr/>
              <p:nvPr/>
            </p:nvSpPr>
            <p:spPr>
              <a:xfrm>
                <a:off x="2277494" y="872037"/>
                <a:ext cx="1215560" cy="1058975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0104" extrusionOk="0">
                    <a:moveTo>
                      <a:pt x="2919" y="0"/>
                    </a:moveTo>
                    <a:lnTo>
                      <a:pt x="0" y="5055"/>
                    </a:lnTo>
                    <a:lnTo>
                      <a:pt x="2919" y="10103"/>
                    </a:lnTo>
                    <a:lnTo>
                      <a:pt x="8750" y="10103"/>
                    </a:lnTo>
                    <a:lnTo>
                      <a:pt x="11668" y="5055"/>
                    </a:lnTo>
                    <a:lnTo>
                      <a:pt x="87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1"/>
              <p:cNvSpPr/>
              <p:nvPr/>
            </p:nvSpPr>
            <p:spPr>
              <a:xfrm>
                <a:off x="2310725" y="900544"/>
                <a:ext cx="1148266" cy="1001226"/>
              </a:xfrm>
              <a:custGeom>
                <a:avLst/>
                <a:gdLst/>
                <a:ahLst/>
                <a:cxnLst/>
                <a:rect l="l" t="t" r="r" b="b"/>
                <a:pathLst>
                  <a:path w="11023" h="9553" extrusionOk="0">
                    <a:moveTo>
                      <a:pt x="8138" y="232"/>
                    </a:moveTo>
                    <a:lnTo>
                      <a:pt x="10764" y="4776"/>
                    </a:lnTo>
                    <a:lnTo>
                      <a:pt x="8138" y="9328"/>
                    </a:lnTo>
                    <a:lnTo>
                      <a:pt x="2892" y="9328"/>
                    </a:lnTo>
                    <a:lnTo>
                      <a:pt x="266" y="4776"/>
                    </a:lnTo>
                    <a:lnTo>
                      <a:pt x="2892" y="232"/>
                    </a:lnTo>
                    <a:close/>
                    <a:moveTo>
                      <a:pt x="2756" y="0"/>
                    </a:moveTo>
                    <a:lnTo>
                      <a:pt x="35" y="4722"/>
                    </a:lnTo>
                    <a:lnTo>
                      <a:pt x="1" y="4776"/>
                    </a:lnTo>
                    <a:lnTo>
                      <a:pt x="2756" y="9553"/>
                    </a:lnTo>
                    <a:lnTo>
                      <a:pt x="8274" y="9553"/>
                    </a:lnTo>
                    <a:lnTo>
                      <a:pt x="10996" y="4831"/>
                    </a:lnTo>
                    <a:lnTo>
                      <a:pt x="11023" y="4776"/>
                    </a:lnTo>
                    <a:lnTo>
                      <a:pt x="826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1"/>
              <p:cNvSpPr/>
              <p:nvPr/>
            </p:nvSpPr>
            <p:spPr>
              <a:xfrm>
                <a:off x="2821783" y="1046017"/>
                <a:ext cx="126983" cy="55558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5301" extrusionOk="0">
                    <a:moveTo>
                      <a:pt x="592" y="0"/>
                    </a:moveTo>
                    <a:cubicBezTo>
                      <a:pt x="170" y="0"/>
                      <a:pt x="0" y="245"/>
                      <a:pt x="0" y="463"/>
                    </a:cubicBezTo>
                    <a:lnTo>
                      <a:pt x="198" y="4906"/>
                    </a:lnTo>
                    <a:cubicBezTo>
                      <a:pt x="198" y="5123"/>
                      <a:pt x="375" y="5300"/>
                      <a:pt x="592" y="5300"/>
                    </a:cubicBezTo>
                    <a:cubicBezTo>
                      <a:pt x="596" y="5300"/>
                      <a:pt x="600" y="5300"/>
                      <a:pt x="604" y="5300"/>
                    </a:cubicBezTo>
                    <a:cubicBezTo>
                      <a:pt x="817" y="5300"/>
                      <a:pt x="994" y="5119"/>
                      <a:pt x="994" y="4906"/>
                    </a:cubicBezTo>
                    <a:lnTo>
                      <a:pt x="1218" y="463"/>
                    </a:lnTo>
                    <a:cubicBezTo>
                      <a:pt x="1218" y="245"/>
                      <a:pt x="1021" y="0"/>
                      <a:pt x="5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1"/>
              <p:cNvSpPr/>
              <p:nvPr/>
            </p:nvSpPr>
            <p:spPr>
              <a:xfrm>
                <a:off x="2836679" y="1643525"/>
                <a:ext cx="93649" cy="94222"/>
              </a:xfrm>
              <a:custGeom>
                <a:avLst/>
                <a:gdLst/>
                <a:ahLst/>
                <a:cxnLst/>
                <a:rect l="l" t="t" r="r" b="b"/>
                <a:pathLst>
                  <a:path w="899" h="899" extrusionOk="0">
                    <a:moveTo>
                      <a:pt x="449" y="1"/>
                    </a:moveTo>
                    <a:cubicBezTo>
                      <a:pt x="204" y="1"/>
                      <a:pt x="0" y="205"/>
                      <a:pt x="0" y="450"/>
                    </a:cubicBezTo>
                    <a:cubicBezTo>
                      <a:pt x="0" y="695"/>
                      <a:pt x="204" y="892"/>
                      <a:pt x="449" y="899"/>
                    </a:cubicBezTo>
                    <a:cubicBezTo>
                      <a:pt x="694" y="899"/>
                      <a:pt x="898" y="695"/>
                      <a:pt x="898" y="450"/>
                    </a:cubicBezTo>
                    <a:cubicBezTo>
                      <a:pt x="898" y="205"/>
                      <a:pt x="694" y="1"/>
                      <a:pt x="44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2" name="Google Shape;992;p41"/>
            <p:cNvGrpSpPr/>
            <p:nvPr/>
          </p:nvGrpSpPr>
          <p:grpSpPr>
            <a:xfrm>
              <a:off x="713278" y="1237396"/>
              <a:ext cx="1619427" cy="3034072"/>
              <a:chOff x="713278" y="1237396"/>
              <a:chExt cx="1619427" cy="3034072"/>
            </a:xfrm>
          </p:grpSpPr>
          <p:sp>
            <p:nvSpPr>
              <p:cNvPr id="993" name="Google Shape;993;p41"/>
              <p:cNvSpPr/>
              <p:nvPr/>
            </p:nvSpPr>
            <p:spPr>
              <a:xfrm>
                <a:off x="1400070" y="1237396"/>
                <a:ext cx="579810" cy="597403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700" extrusionOk="0">
                    <a:moveTo>
                      <a:pt x="2574" y="1"/>
                    </a:moveTo>
                    <a:cubicBezTo>
                      <a:pt x="2398" y="1"/>
                      <a:pt x="2215" y="20"/>
                      <a:pt x="2028" y="66"/>
                    </a:cubicBezTo>
                    <a:cubicBezTo>
                      <a:pt x="1300" y="243"/>
                      <a:pt x="837" y="556"/>
                      <a:pt x="572" y="855"/>
                    </a:cubicBezTo>
                    <a:cubicBezTo>
                      <a:pt x="327" y="1134"/>
                      <a:pt x="157" y="1467"/>
                      <a:pt x="75" y="1821"/>
                    </a:cubicBezTo>
                    <a:cubicBezTo>
                      <a:pt x="0" y="2182"/>
                      <a:pt x="0" y="2542"/>
                      <a:pt x="82" y="2896"/>
                    </a:cubicBezTo>
                    <a:cubicBezTo>
                      <a:pt x="164" y="3175"/>
                      <a:pt x="218" y="3454"/>
                      <a:pt x="245" y="3733"/>
                    </a:cubicBezTo>
                    <a:cubicBezTo>
                      <a:pt x="266" y="4012"/>
                      <a:pt x="157" y="4325"/>
                      <a:pt x="232" y="4855"/>
                    </a:cubicBezTo>
                    <a:cubicBezTo>
                      <a:pt x="307" y="5420"/>
                      <a:pt x="504" y="5699"/>
                      <a:pt x="504" y="5699"/>
                    </a:cubicBezTo>
                    <a:cubicBezTo>
                      <a:pt x="504" y="5699"/>
                      <a:pt x="728" y="5645"/>
                      <a:pt x="878" y="5611"/>
                    </a:cubicBezTo>
                    <a:lnTo>
                      <a:pt x="871" y="5311"/>
                    </a:lnTo>
                    <a:lnTo>
                      <a:pt x="973" y="5583"/>
                    </a:lnTo>
                    <a:cubicBezTo>
                      <a:pt x="1443" y="5488"/>
                      <a:pt x="2246" y="5332"/>
                      <a:pt x="2511" y="5223"/>
                    </a:cubicBezTo>
                    <a:lnTo>
                      <a:pt x="5430" y="4508"/>
                    </a:lnTo>
                    <a:cubicBezTo>
                      <a:pt x="5566" y="4332"/>
                      <a:pt x="5457" y="3719"/>
                      <a:pt x="5368" y="3535"/>
                    </a:cubicBezTo>
                    <a:cubicBezTo>
                      <a:pt x="5273" y="3352"/>
                      <a:pt x="5137" y="3189"/>
                      <a:pt x="5055" y="2998"/>
                    </a:cubicBezTo>
                    <a:cubicBezTo>
                      <a:pt x="4872" y="2563"/>
                      <a:pt x="5028" y="2039"/>
                      <a:pt x="4858" y="1596"/>
                    </a:cubicBezTo>
                    <a:cubicBezTo>
                      <a:pt x="4681" y="1154"/>
                      <a:pt x="4314" y="576"/>
                      <a:pt x="3858" y="331"/>
                    </a:cubicBezTo>
                    <a:cubicBezTo>
                      <a:pt x="3539" y="164"/>
                      <a:pt x="3085" y="1"/>
                      <a:pt x="2574" y="1"/>
                    </a:cubicBezTo>
                    <a:close/>
                  </a:path>
                </a:pathLst>
              </a:custGeom>
              <a:solidFill>
                <a:srgbClr val="5E3D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1"/>
              <p:cNvSpPr/>
              <p:nvPr/>
            </p:nvSpPr>
            <p:spPr>
              <a:xfrm>
                <a:off x="1563722" y="1741205"/>
                <a:ext cx="292822" cy="340939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3253" extrusionOk="0">
                    <a:moveTo>
                      <a:pt x="443" y="1"/>
                    </a:moveTo>
                    <a:lnTo>
                      <a:pt x="593" y="1021"/>
                    </a:lnTo>
                    <a:lnTo>
                      <a:pt x="1" y="1164"/>
                    </a:lnTo>
                    <a:lnTo>
                      <a:pt x="511" y="2647"/>
                    </a:lnTo>
                    <a:lnTo>
                      <a:pt x="2321" y="3253"/>
                    </a:lnTo>
                    <a:lnTo>
                      <a:pt x="2811" y="1014"/>
                    </a:lnTo>
                    <a:lnTo>
                      <a:pt x="2185" y="926"/>
                    </a:lnTo>
                    <a:lnTo>
                      <a:pt x="2015" y="42"/>
                    </a:lnTo>
                    <a:lnTo>
                      <a:pt x="443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1"/>
              <p:cNvSpPr/>
              <p:nvPr/>
            </p:nvSpPr>
            <p:spPr>
              <a:xfrm>
                <a:off x="1488615" y="1293992"/>
                <a:ext cx="412617" cy="50884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4855" extrusionOk="0">
                    <a:moveTo>
                      <a:pt x="1972" y="0"/>
                    </a:moveTo>
                    <a:cubicBezTo>
                      <a:pt x="1801" y="0"/>
                      <a:pt x="1615" y="24"/>
                      <a:pt x="1396" y="70"/>
                    </a:cubicBezTo>
                    <a:cubicBezTo>
                      <a:pt x="749" y="206"/>
                      <a:pt x="368" y="621"/>
                      <a:pt x="185" y="1193"/>
                    </a:cubicBezTo>
                    <a:cubicBezTo>
                      <a:pt x="1" y="1764"/>
                      <a:pt x="307" y="2478"/>
                      <a:pt x="491" y="2995"/>
                    </a:cubicBezTo>
                    <a:cubicBezTo>
                      <a:pt x="668" y="3492"/>
                      <a:pt x="912" y="4091"/>
                      <a:pt x="1287" y="4383"/>
                    </a:cubicBezTo>
                    <a:cubicBezTo>
                      <a:pt x="1630" y="4642"/>
                      <a:pt x="1997" y="4855"/>
                      <a:pt x="2491" y="4855"/>
                    </a:cubicBezTo>
                    <a:cubicBezTo>
                      <a:pt x="2594" y="4855"/>
                      <a:pt x="2703" y="4846"/>
                      <a:pt x="2817" y="4826"/>
                    </a:cubicBezTo>
                    <a:cubicBezTo>
                      <a:pt x="3491" y="4703"/>
                      <a:pt x="3763" y="4159"/>
                      <a:pt x="3858" y="3676"/>
                    </a:cubicBezTo>
                    <a:cubicBezTo>
                      <a:pt x="3960" y="3186"/>
                      <a:pt x="3865" y="2315"/>
                      <a:pt x="3797" y="1866"/>
                    </a:cubicBezTo>
                    <a:cubicBezTo>
                      <a:pt x="3736" y="1417"/>
                      <a:pt x="3648" y="628"/>
                      <a:pt x="2940" y="274"/>
                    </a:cubicBezTo>
                    <a:cubicBezTo>
                      <a:pt x="2585" y="90"/>
                      <a:pt x="2307" y="0"/>
                      <a:pt x="1972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41"/>
              <p:cNvSpPr/>
              <p:nvPr/>
            </p:nvSpPr>
            <p:spPr>
              <a:xfrm>
                <a:off x="1835189" y="1502349"/>
                <a:ext cx="27813" cy="46639"/>
              </a:xfrm>
              <a:custGeom>
                <a:avLst/>
                <a:gdLst/>
                <a:ahLst/>
                <a:cxnLst/>
                <a:rect l="l" t="t" r="r" b="b"/>
                <a:pathLst>
                  <a:path w="267" h="445" extrusionOk="0">
                    <a:moveTo>
                      <a:pt x="109" y="0"/>
                    </a:moveTo>
                    <a:cubicBezTo>
                      <a:pt x="107" y="0"/>
                      <a:pt x="105" y="0"/>
                      <a:pt x="103" y="1"/>
                    </a:cubicBezTo>
                    <a:cubicBezTo>
                      <a:pt x="42" y="14"/>
                      <a:pt x="1" y="123"/>
                      <a:pt x="21" y="245"/>
                    </a:cubicBezTo>
                    <a:cubicBezTo>
                      <a:pt x="40" y="354"/>
                      <a:pt x="101" y="444"/>
                      <a:pt x="159" y="444"/>
                    </a:cubicBezTo>
                    <a:cubicBezTo>
                      <a:pt x="163" y="444"/>
                      <a:pt x="167" y="444"/>
                      <a:pt x="171" y="443"/>
                    </a:cubicBezTo>
                    <a:cubicBezTo>
                      <a:pt x="232" y="436"/>
                      <a:pt x="266" y="327"/>
                      <a:pt x="252" y="205"/>
                    </a:cubicBezTo>
                    <a:cubicBezTo>
                      <a:pt x="233" y="87"/>
                      <a:pt x="169" y="0"/>
                      <a:pt x="1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41"/>
              <p:cNvSpPr/>
              <p:nvPr/>
            </p:nvSpPr>
            <p:spPr>
              <a:xfrm>
                <a:off x="1699872" y="1524359"/>
                <a:ext cx="27709" cy="46639"/>
              </a:xfrm>
              <a:custGeom>
                <a:avLst/>
                <a:gdLst/>
                <a:ahLst/>
                <a:cxnLst/>
                <a:rect l="l" t="t" r="r" b="b"/>
                <a:pathLst>
                  <a:path w="266" h="445" extrusionOk="0">
                    <a:moveTo>
                      <a:pt x="107" y="0"/>
                    </a:moveTo>
                    <a:cubicBezTo>
                      <a:pt x="103" y="0"/>
                      <a:pt x="99" y="1"/>
                      <a:pt x="96" y="1"/>
                    </a:cubicBezTo>
                    <a:cubicBezTo>
                      <a:pt x="34" y="8"/>
                      <a:pt x="0" y="117"/>
                      <a:pt x="21" y="240"/>
                    </a:cubicBezTo>
                    <a:cubicBezTo>
                      <a:pt x="40" y="358"/>
                      <a:pt x="98" y="444"/>
                      <a:pt x="163" y="444"/>
                    </a:cubicBezTo>
                    <a:cubicBezTo>
                      <a:pt x="165" y="444"/>
                      <a:pt x="168" y="444"/>
                      <a:pt x="170" y="444"/>
                    </a:cubicBezTo>
                    <a:cubicBezTo>
                      <a:pt x="232" y="430"/>
                      <a:pt x="266" y="321"/>
                      <a:pt x="245" y="199"/>
                    </a:cubicBezTo>
                    <a:cubicBezTo>
                      <a:pt x="226" y="91"/>
                      <a:pt x="165" y="0"/>
                      <a:pt x="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41"/>
              <p:cNvSpPr/>
              <p:nvPr/>
            </p:nvSpPr>
            <p:spPr>
              <a:xfrm>
                <a:off x="1687788" y="1790255"/>
                <a:ext cx="82815" cy="1530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46" extrusionOk="0">
                    <a:moveTo>
                      <a:pt x="34" y="0"/>
                    </a:moveTo>
                    <a:cubicBezTo>
                      <a:pt x="23" y="0"/>
                      <a:pt x="13" y="11"/>
                      <a:pt x="7" y="23"/>
                    </a:cubicBezTo>
                    <a:cubicBezTo>
                      <a:pt x="1" y="36"/>
                      <a:pt x="7" y="57"/>
                      <a:pt x="28" y="63"/>
                    </a:cubicBezTo>
                    <a:cubicBezTo>
                      <a:pt x="212" y="118"/>
                      <a:pt x="402" y="145"/>
                      <a:pt x="593" y="145"/>
                    </a:cubicBezTo>
                    <a:cubicBezTo>
                      <a:pt x="647" y="145"/>
                      <a:pt x="701" y="145"/>
                      <a:pt x="756" y="138"/>
                    </a:cubicBezTo>
                    <a:cubicBezTo>
                      <a:pt x="794" y="138"/>
                      <a:pt x="790" y="83"/>
                      <a:pt x="755" y="83"/>
                    </a:cubicBezTo>
                    <a:cubicBezTo>
                      <a:pt x="753" y="83"/>
                      <a:pt x="751" y="83"/>
                      <a:pt x="749" y="84"/>
                    </a:cubicBezTo>
                    <a:cubicBezTo>
                      <a:pt x="698" y="88"/>
                      <a:pt x="647" y="90"/>
                      <a:pt x="596" y="90"/>
                    </a:cubicBezTo>
                    <a:cubicBezTo>
                      <a:pt x="409" y="90"/>
                      <a:pt x="223" y="61"/>
                      <a:pt x="41" y="2"/>
                    </a:cubicBezTo>
                    <a:cubicBezTo>
                      <a:pt x="39" y="1"/>
                      <a:pt x="36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41"/>
              <p:cNvSpPr/>
              <p:nvPr/>
            </p:nvSpPr>
            <p:spPr>
              <a:xfrm>
                <a:off x="1633099" y="1468601"/>
                <a:ext cx="89586" cy="37416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57" extrusionOk="0">
                    <a:moveTo>
                      <a:pt x="689" y="0"/>
                    </a:moveTo>
                    <a:cubicBezTo>
                      <a:pt x="644" y="0"/>
                      <a:pt x="593" y="6"/>
                      <a:pt x="539" y="16"/>
                    </a:cubicBezTo>
                    <a:cubicBezTo>
                      <a:pt x="369" y="44"/>
                      <a:pt x="219" y="112"/>
                      <a:pt x="90" y="221"/>
                    </a:cubicBezTo>
                    <a:cubicBezTo>
                      <a:pt x="1" y="305"/>
                      <a:pt x="9" y="357"/>
                      <a:pt x="71" y="357"/>
                    </a:cubicBezTo>
                    <a:cubicBezTo>
                      <a:pt x="89" y="357"/>
                      <a:pt x="112" y="352"/>
                      <a:pt x="138" y="343"/>
                    </a:cubicBezTo>
                    <a:cubicBezTo>
                      <a:pt x="267" y="295"/>
                      <a:pt x="403" y="255"/>
                      <a:pt x="539" y="227"/>
                    </a:cubicBezTo>
                    <a:cubicBezTo>
                      <a:pt x="696" y="200"/>
                      <a:pt x="825" y="221"/>
                      <a:pt x="845" y="112"/>
                    </a:cubicBezTo>
                    <a:cubicBezTo>
                      <a:pt x="860" y="31"/>
                      <a:pt x="791" y="0"/>
                      <a:pt x="689" y="0"/>
                    </a:cubicBezTo>
                    <a:close/>
                  </a:path>
                </a:pathLst>
              </a:custGeom>
              <a:solidFill>
                <a:srgbClr val="5E3D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41"/>
              <p:cNvSpPr/>
              <p:nvPr/>
            </p:nvSpPr>
            <p:spPr>
              <a:xfrm>
                <a:off x="1802583" y="1446172"/>
                <a:ext cx="98649" cy="2609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249" extrusionOk="0">
                    <a:moveTo>
                      <a:pt x="463" y="1"/>
                    </a:moveTo>
                    <a:cubicBezTo>
                      <a:pt x="416" y="1"/>
                      <a:pt x="368" y="5"/>
                      <a:pt x="321" y="13"/>
                    </a:cubicBezTo>
                    <a:cubicBezTo>
                      <a:pt x="130" y="26"/>
                      <a:pt x="1" y="94"/>
                      <a:pt x="55" y="196"/>
                    </a:cubicBezTo>
                    <a:cubicBezTo>
                      <a:pt x="78" y="236"/>
                      <a:pt x="110" y="248"/>
                      <a:pt x="152" y="248"/>
                    </a:cubicBezTo>
                    <a:cubicBezTo>
                      <a:pt x="212" y="248"/>
                      <a:pt x="290" y="222"/>
                      <a:pt x="382" y="210"/>
                    </a:cubicBezTo>
                    <a:cubicBezTo>
                      <a:pt x="481" y="200"/>
                      <a:pt x="581" y="194"/>
                      <a:pt x="683" y="194"/>
                    </a:cubicBezTo>
                    <a:cubicBezTo>
                      <a:pt x="721" y="194"/>
                      <a:pt x="759" y="195"/>
                      <a:pt x="797" y="196"/>
                    </a:cubicBezTo>
                    <a:cubicBezTo>
                      <a:pt x="919" y="196"/>
                      <a:pt x="946" y="135"/>
                      <a:pt x="804" y="67"/>
                    </a:cubicBezTo>
                    <a:cubicBezTo>
                      <a:pt x="693" y="24"/>
                      <a:pt x="579" y="1"/>
                      <a:pt x="463" y="1"/>
                    </a:cubicBezTo>
                    <a:close/>
                  </a:path>
                </a:pathLst>
              </a:custGeom>
              <a:solidFill>
                <a:srgbClr val="5E3D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41"/>
              <p:cNvSpPr/>
              <p:nvPr/>
            </p:nvSpPr>
            <p:spPr>
              <a:xfrm>
                <a:off x="1781333" y="1558631"/>
                <a:ext cx="53960" cy="72841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95" extrusionOk="0">
                    <a:moveTo>
                      <a:pt x="59" y="0"/>
                    </a:moveTo>
                    <a:cubicBezTo>
                      <a:pt x="51" y="0"/>
                      <a:pt x="43" y="0"/>
                      <a:pt x="35" y="1"/>
                    </a:cubicBezTo>
                    <a:cubicBezTo>
                      <a:pt x="1" y="8"/>
                      <a:pt x="1" y="55"/>
                      <a:pt x="35" y="62"/>
                    </a:cubicBezTo>
                    <a:cubicBezTo>
                      <a:pt x="39" y="62"/>
                      <a:pt x="43" y="62"/>
                      <a:pt x="48" y="62"/>
                    </a:cubicBezTo>
                    <a:cubicBezTo>
                      <a:pt x="199" y="62"/>
                      <a:pt x="328" y="176"/>
                      <a:pt x="341" y="328"/>
                    </a:cubicBezTo>
                    <a:cubicBezTo>
                      <a:pt x="348" y="484"/>
                      <a:pt x="232" y="620"/>
                      <a:pt x="76" y="634"/>
                    </a:cubicBezTo>
                    <a:cubicBezTo>
                      <a:pt x="35" y="634"/>
                      <a:pt x="35" y="688"/>
                      <a:pt x="76" y="695"/>
                    </a:cubicBezTo>
                    <a:lnTo>
                      <a:pt x="82" y="688"/>
                    </a:lnTo>
                    <a:cubicBezTo>
                      <a:pt x="388" y="675"/>
                      <a:pt x="518" y="294"/>
                      <a:pt x="286" y="89"/>
                    </a:cubicBezTo>
                    <a:cubicBezTo>
                      <a:pt x="224" y="33"/>
                      <a:pt x="145" y="0"/>
                      <a:pt x="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41"/>
              <p:cNvSpPr/>
              <p:nvPr/>
            </p:nvSpPr>
            <p:spPr>
              <a:xfrm>
                <a:off x="1495699" y="1549303"/>
                <a:ext cx="110733" cy="109419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044" extrusionOk="0">
                    <a:moveTo>
                      <a:pt x="438" y="0"/>
                    </a:moveTo>
                    <a:cubicBezTo>
                      <a:pt x="373" y="0"/>
                      <a:pt x="310" y="16"/>
                      <a:pt x="253" y="49"/>
                    </a:cubicBezTo>
                    <a:cubicBezTo>
                      <a:pt x="48" y="172"/>
                      <a:pt x="1" y="478"/>
                      <a:pt x="157" y="743"/>
                    </a:cubicBezTo>
                    <a:cubicBezTo>
                      <a:pt x="266" y="931"/>
                      <a:pt x="451" y="1044"/>
                      <a:pt x="622" y="1044"/>
                    </a:cubicBezTo>
                    <a:cubicBezTo>
                      <a:pt x="686" y="1044"/>
                      <a:pt x="748" y="1028"/>
                      <a:pt x="804" y="995"/>
                    </a:cubicBezTo>
                    <a:cubicBezTo>
                      <a:pt x="1015" y="872"/>
                      <a:pt x="1062" y="566"/>
                      <a:pt x="906" y="301"/>
                    </a:cubicBezTo>
                    <a:cubicBezTo>
                      <a:pt x="797" y="113"/>
                      <a:pt x="612" y="0"/>
                      <a:pt x="438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41"/>
              <p:cNvSpPr/>
              <p:nvPr/>
            </p:nvSpPr>
            <p:spPr>
              <a:xfrm>
                <a:off x="1518408" y="1583156"/>
                <a:ext cx="50418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484" h="455" extrusionOk="0">
                    <a:moveTo>
                      <a:pt x="203" y="1"/>
                    </a:moveTo>
                    <a:cubicBezTo>
                      <a:pt x="197" y="1"/>
                      <a:pt x="190" y="2"/>
                      <a:pt x="184" y="5"/>
                    </a:cubicBezTo>
                    <a:cubicBezTo>
                      <a:pt x="1" y="128"/>
                      <a:pt x="55" y="407"/>
                      <a:pt x="273" y="454"/>
                    </a:cubicBezTo>
                    <a:lnTo>
                      <a:pt x="320" y="454"/>
                    </a:lnTo>
                    <a:cubicBezTo>
                      <a:pt x="368" y="454"/>
                      <a:pt x="416" y="447"/>
                      <a:pt x="456" y="420"/>
                    </a:cubicBezTo>
                    <a:cubicBezTo>
                      <a:pt x="484" y="404"/>
                      <a:pt x="467" y="365"/>
                      <a:pt x="442" y="365"/>
                    </a:cubicBezTo>
                    <a:cubicBezTo>
                      <a:pt x="436" y="365"/>
                      <a:pt x="429" y="367"/>
                      <a:pt x="422" y="373"/>
                    </a:cubicBezTo>
                    <a:cubicBezTo>
                      <a:pt x="393" y="387"/>
                      <a:pt x="356" y="398"/>
                      <a:pt x="321" y="398"/>
                    </a:cubicBezTo>
                    <a:cubicBezTo>
                      <a:pt x="307" y="398"/>
                      <a:pt x="293" y="397"/>
                      <a:pt x="280" y="393"/>
                    </a:cubicBezTo>
                    <a:cubicBezTo>
                      <a:pt x="116" y="366"/>
                      <a:pt x="75" y="141"/>
                      <a:pt x="218" y="53"/>
                    </a:cubicBezTo>
                    <a:cubicBezTo>
                      <a:pt x="232" y="46"/>
                      <a:pt x="239" y="26"/>
                      <a:pt x="225" y="12"/>
                    </a:cubicBezTo>
                    <a:cubicBezTo>
                      <a:pt x="221" y="4"/>
                      <a:pt x="212" y="1"/>
                      <a:pt x="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41"/>
              <p:cNvSpPr/>
              <p:nvPr/>
            </p:nvSpPr>
            <p:spPr>
              <a:xfrm>
                <a:off x="1769353" y="1659980"/>
                <a:ext cx="43960" cy="2746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262" extrusionOk="0">
                    <a:moveTo>
                      <a:pt x="259" y="0"/>
                    </a:moveTo>
                    <a:cubicBezTo>
                      <a:pt x="157" y="0"/>
                      <a:pt x="27" y="41"/>
                      <a:pt x="7" y="157"/>
                    </a:cubicBezTo>
                    <a:cubicBezTo>
                      <a:pt x="0" y="177"/>
                      <a:pt x="0" y="204"/>
                      <a:pt x="20" y="225"/>
                    </a:cubicBezTo>
                    <a:cubicBezTo>
                      <a:pt x="41" y="245"/>
                      <a:pt x="68" y="259"/>
                      <a:pt x="95" y="259"/>
                    </a:cubicBezTo>
                    <a:cubicBezTo>
                      <a:pt x="114" y="260"/>
                      <a:pt x="132" y="261"/>
                      <a:pt x="149" y="261"/>
                    </a:cubicBezTo>
                    <a:cubicBezTo>
                      <a:pt x="210" y="261"/>
                      <a:pt x="267" y="251"/>
                      <a:pt x="320" y="225"/>
                    </a:cubicBezTo>
                    <a:cubicBezTo>
                      <a:pt x="354" y="211"/>
                      <a:pt x="374" y="191"/>
                      <a:pt x="395" y="170"/>
                    </a:cubicBezTo>
                    <a:cubicBezTo>
                      <a:pt x="408" y="150"/>
                      <a:pt x="415" y="129"/>
                      <a:pt x="422" y="109"/>
                    </a:cubicBezTo>
                    <a:cubicBezTo>
                      <a:pt x="422" y="102"/>
                      <a:pt x="422" y="95"/>
                      <a:pt x="422" y="82"/>
                    </a:cubicBezTo>
                    <a:cubicBezTo>
                      <a:pt x="408" y="55"/>
                      <a:pt x="388" y="27"/>
                      <a:pt x="354" y="14"/>
                    </a:cubicBezTo>
                    <a:cubicBezTo>
                      <a:pt x="327" y="0"/>
                      <a:pt x="293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41"/>
              <p:cNvSpPr/>
              <p:nvPr/>
            </p:nvSpPr>
            <p:spPr>
              <a:xfrm>
                <a:off x="1480802" y="1282358"/>
                <a:ext cx="433139" cy="424785"/>
              </a:xfrm>
              <a:custGeom>
                <a:avLst/>
                <a:gdLst/>
                <a:ahLst/>
                <a:cxnLst/>
                <a:rect l="l" t="t" r="r" b="b"/>
                <a:pathLst>
                  <a:path w="4158" h="4053" extrusionOk="0">
                    <a:moveTo>
                      <a:pt x="2114" y="0"/>
                    </a:moveTo>
                    <a:cubicBezTo>
                      <a:pt x="2055" y="0"/>
                      <a:pt x="1997" y="4"/>
                      <a:pt x="1940" y="11"/>
                    </a:cubicBezTo>
                    <a:cubicBezTo>
                      <a:pt x="1368" y="86"/>
                      <a:pt x="402" y="324"/>
                      <a:pt x="110" y="800"/>
                    </a:cubicBezTo>
                    <a:cubicBezTo>
                      <a:pt x="1" y="984"/>
                      <a:pt x="117" y="1562"/>
                      <a:pt x="123" y="1766"/>
                    </a:cubicBezTo>
                    <a:cubicBezTo>
                      <a:pt x="130" y="1923"/>
                      <a:pt x="253" y="2154"/>
                      <a:pt x="225" y="2310"/>
                    </a:cubicBezTo>
                    <a:cubicBezTo>
                      <a:pt x="191" y="2487"/>
                      <a:pt x="171" y="2657"/>
                      <a:pt x="157" y="2834"/>
                    </a:cubicBezTo>
                    <a:cubicBezTo>
                      <a:pt x="144" y="2923"/>
                      <a:pt x="144" y="3018"/>
                      <a:pt x="157" y="3106"/>
                    </a:cubicBezTo>
                    <a:cubicBezTo>
                      <a:pt x="171" y="3215"/>
                      <a:pt x="198" y="3324"/>
                      <a:pt x="239" y="3426"/>
                    </a:cubicBezTo>
                    <a:cubicBezTo>
                      <a:pt x="266" y="3501"/>
                      <a:pt x="307" y="3562"/>
                      <a:pt x="334" y="3630"/>
                    </a:cubicBezTo>
                    <a:cubicBezTo>
                      <a:pt x="375" y="3719"/>
                      <a:pt x="362" y="3814"/>
                      <a:pt x="402" y="3903"/>
                    </a:cubicBezTo>
                    <a:cubicBezTo>
                      <a:pt x="428" y="3993"/>
                      <a:pt x="509" y="4053"/>
                      <a:pt x="605" y="4053"/>
                    </a:cubicBezTo>
                    <a:cubicBezTo>
                      <a:pt x="610" y="4053"/>
                      <a:pt x="615" y="4053"/>
                      <a:pt x="620" y="4052"/>
                    </a:cubicBezTo>
                    <a:cubicBezTo>
                      <a:pt x="688" y="4032"/>
                      <a:pt x="743" y="3984"/>
                      <a:pt x="777" y="3923"/>
                    </a:cubicBezTo>
                    <a:cubicBezTo>
                      <a:pt x="913" y="3658"/>
                      <a:pt x="967" y="3358"/>
                      <a:pt x="919" y="3059"/>
                    </a:cubicBezTo>
                    <a:cubicBezTo>
                      <a:pt x="892" y="2828"/>
                      <a:pt x="831" y="2589"/>
                      <a:pt x="790" y="2358"/>
                    </a:cubicBezTo>
                    <a:cubicBezTo>
                      <a:pt x="777" y="2324"/>
                      <a:pt x="777" y="2290"/>
                      <a:pt x="783" y="2263"/>
                    </a:cubicBezTo>
                    <a:cubicBezTo>
                      <a:pt x="790" y="2236"/>
                      <a:pt x="804" y="2215"/>
                      <a:pt x="817" y="2195"/>
                    </a:cubicBezTo>
                    <a:cubicBezTo>
                      <a:pt x="926" y="2045"/>
                      <a:pt x="1069" y="1916"/>
                      <a:pt x="1226" y="1814"/>
                    </a:cubicBezTo>
                    <a:cubicBezTo>
                      <a:pt x="1307" y="1766"/>
                      <a:pt x="1389" y="1719"/>
                      <a:pt x="1471" y="1685"/>
                    </a:cubicBezTo>
                    <a:cubicBezTo>
                      <a:pt x="1539" y="1671"/>
                      <a:pt x="1607" y="1644"/>
                      <a:pt x="1668" y="1610"/>
                    </a:cubicBezTo>
                    <a:cubicBezTo>
                      <a:pt x="1722" y="1562"/>
                      <a:pt x="1668" y="1106"/>
                      <a:pt x="1668" y="1106"/>
                    </a:cubicBezTo>
                    <a:lnTo>
                      <a:pt x="1668" y="1106"/>
                    </a:lnTo>
                    <a:cubicBezTo>
                      <a:pt x="1668" y="1106"/>
                      <a:pt x="1790" y="1514"/>
                      <a:pt x="1838" y="1555"/>
                    </a:cubicBezTo>
                    <a:cubicBezTo>
                      <a:pt x="1852" y="1565"/>
                      <a:pt x="1883" y="1569"/>
                      <a:pt x="1927" y="1569"/>
                    </a:cubicBezTo>
                    <a:cubicBezTo>
                      <a:pt x="2035" y="1569"/>
                      <a:pt x="2215" y="1544"/>
                      <a:pt x="2375" y="1514"/>
                    </a:cubicBezTo>
                    <a:cubicBezTo>
                      <a:pt x="2600" y="1480"/>
                      <a:pt x="2892" y="1467"/>
                      <a:pt x="2940" y="1433"/>
                    </a:cubicBezTo>
                    <a:cubicBezTo>
                      <a:pt x="2981" y="1399"/>
                      <a:pt x="2981" y="1167"/>
                      <a:pt x="2981" y="1167"/>
                    </a:cubicBezTo>
                    <a:cubicBezTo>
                      <a:pt x="2981" y="1167"/>
                      <a:pt x="3042" y="1385"/>
                      <a:pt x="3090" y="1419"/>
                    </a:cubicBezTo>
                    <a:cubicBezTo>
                      <a:pt x="3104" y="1431"/>
                      <a:pt x="3145" y="1436"/>
                      <a:pt x="3197" y="1436"/>
                    </a:cubicBezTo>
                    <a:cubicBezTo>
                      <a:pt x="3320" y="1436"/>
                      <a:pt x="3501" y="1409"/>
                      <a:pt x="3525" y="1385"/>
                    </a:cubicBezTo>
                    <a:cubicBezTo>
                      <a:pt x="3566" y="1351"/>
                      <a:pt x="3559" y="1038"/>
                      <a:pt x="3559" y="1038"/>
                    </a:cubicBezTo>
                    <a:lnTo>
                      <a:pt x="3559" y="1038"/>
                    </a:lnTo>
                    <a:cubicBezTo>
                      <a:pt x="3559" y="1038"/>
                      <a:pt x="3750" y="1474"/>
                      <a:pt x="3797" y="1610"/>
                    </a:cubicBezTo>
                    <a:cubicBezTo>
                      <a:pt x="3838" y="1746"/>
                      <a:pt x="3974" y="2038"/>
                      <a:pt x="4158" y="2181"/>
                    </a:cubicBezTo>
                    <a:cubicBezTo>
                      <a:pt x="4158" y="2181"/>
                      <a:pt x="3913" y="902"/>
                      <a:pt x="3716" y="698"/>
                    </a:cubicBezTo>
                    <a:cubicBezTo>
                      <a:pt x="3352" y="316"/>
                      <a:pt x="2686" y="0"/>
                      <a:pt x="2114" y="0"/>
                    </a:cubicBezTo>
                    <a:close/>
                  </a:path>
                </a:pathLst>
              </a:custGeom>
              <a:solidFill>
                <a:srgbClr val="5E3D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41"/>
              <p:cNvSpPr/>
              <p:nvPr/>
            </p:nvSpPr>
            <p:spPr>
              <a:xfrm>
                <a:off x="1581222" y="1283197"/>
                <a:ext cx="76877" cy="118013"/>
              </a:xfrm>
              <a:custGeom>
                <a:avLst/>
                <a:gdLst/>
                <a:ahLst/>
                <a:cxnLst/>
                <a:rect l="l" t="t" r="r" b="b"/>
                <a:pathLst>
                  <a:path w="738" h="1126" extrusionOk="0">
                    <a:moveTo>
                      <a:pt x="46" y="1"/>
                    </a:moveTo>
                    <a:cubicBezTo>
                      <a:pt x="13" y="1"/>
                      <a:pt x="0" y="52"/>
                      <a:pt x="37" y="64"/>
                    </a:cubicBezTo>
                    <a:cubicBezTo>
                      <a:pt x="160" y="105"/>
                      <a:pt x="262" y="193"/>
                      <a:pt x="323" y="309"/>
                    </a:cubicBezTo>
                    <a:cubicBezTo>
                      <a:pt x="336" y="336"/>
                      <a:pt x="350" y="370"/>
                      <a:pt x="364" y="404"/>
                    </a:cubicBezTo>
                    <a:cubicBezTo>
                      <a:pt x="377" y="452"/>
                      <a:pt x="404" y="500"/>
                      <a:pt x="432" y="547"/>
                    </a:cubicBezTo>
                    <a:cubicBezTo>
                      <a:pt x="445" y="568"/>
                      <a:pt x="466" y="595"/>
                      <a:pt x="486" y="622"/>
                    </a:cubicBezTo>
                    <a:cubicBezTo>
                      <a:pt x="507" y="642"/>
                      <a:pt x="527" y="670"/>
                      <a:pt x="547" y="697"/>
                    </a:cubicBezTo>
                    <a:cubicBezTo>
                      <a:pt x="609" y="819"/>
                      <a:pt x="649" y="955"/>
                      <a:pt x="670" y="1098"/>
                    </a:cubicBezTo>
                    <a:cubicBezTo>
                      <a:pt x="670" y="1112"/>
                      <a:pt x="683" y="1125"/>
                      <a:pt x="704" y="1125"/>
                    </a:cubicBezTo>
                    <a:cubicBezTo>
                      <a:pt x="724" y="1119"/>
                      <a:pt x="738" y="1105"/>
                      <a:pt x="731" y="1091"/>
                    </a:cubicBezTo>
                    <a:cubicBezTo>
                      <a:pt x="711" y="942"/>
                      <a:pt x="670" y="799"/>
                      <a:pt x="602" y="663"/>
                    </a:cubicBezTo>
                    <a:cubicBezTo>
                      <a:pt x="581" y="636"/>
                      <a:pt x="561" y="602"/>
                      <a:pt x="534" y="581"/>
                    </a:cubicBezTo>
                    <a:cubicBezTo>
                      <a:pt x="513" y="554"/>
                      <a:pt x="500" y="534"/>
                      <a:pt x="479" y="513"/>
                    </a:cubicBezTo>
                    <a:cubicBezTo>
                      <a:pt x="459" y="466"/>
                      <a:pt x="439" y="425"/>
                      <a:pt x="418" y="377"/>
                    </a:cubicBezTo>
                    <a:cubicBezTo>
                      <a:pt x="404" y="343"/>
                      <a:pt x="391" y="309"/>
                      <a:pt x="377" y="282"/>
                    </a:cubicBezTo>
                    <a:cubicBezTo>
                      <a:pt x="309" y="153"/>
                      <a:pt x="194" y="50"/>
                      <a:pt x="58" y="3"/>
                    </a:cubicBezTo>
                    <a:cubicBezTo>
                      <a:pt x="53" y="2"/>
                      <a:pt x="50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41"/>
              <p:cNvSpPr/>
              <p:nvPr/>
            </p:nvSpPr>
            <p:spPr>
              <a:xfrm>
                <a:off x="1507782" y="1477405"/>
                <a:ext cx="31251" cy="232568"/>
              </a:xfrm>
              <a:custGeom>
                <a:avLst/>
                <a:gdLst/>
                <a:ahLst/>
                <a:cxnLst/>
                <a:rect l="l" t="t" r="r" b="b"/>
                <a:pathLst>
                  <a:path w="300" h="2219" extrusionOk="0">
                    <a:moveTo>
                      <a:pt x="55" y="0"/>
                    </a:moveTo>
                    <a:cubicBezTo>
                      <a:pt x="35" y="0"/>
                      <a:pt x="21" y="14"/>
                      <a:pt x="21" y="34"/>
                    </a:cubicBezTo>
                    <a:cubicBezTo>
                      <a:pt x="35" y="198"/>
                      <a:pt x="69" y="361"/>
                      <a:pt x="123" y="518"/>
                    </a:cubicBezTo>
                    <a:cubicBezTo>
                      <a:pt x="171" y="647"/>
                      <a:pt x="198" y="783"/>
                      <a:pt x="218" y="919"/>
                    </a:cubicBezTo>
                    <a:cubicBezTo>
                      <a:pt x="239" y="1130"/>
                      <a:pt x="164" y="1320"/>
                      <a:pt x="89" y="1504"/>
                    </a:cubicBezTo>
                    <a:cubicBezTo>
                      <a:pt x="1" y="1735"/>
                      <a:pt x="35" y="1973"/>
                      <a:pt x="82" y="2198"/>
                    </a:cubicBezTo>
                    <a:cubicBezTo>
                      <a:pt x="89" y="2212"/>
                      <a:pt x="103" y="2218"/>
                      <a:pt x="116" y="2218"/>
                    </a:cubicBezTo>
                    <a:lnTo>
                      <a:pt x="123" y="2218"/>
                    </a:lnTo>
                    <a:cubicBezTo>
                      <a:pt x="137" y="2212"/>
                      <a:pt x="150" y="2198"/>
                      <a:pt x="143" y="2178"/>
                    </a:cubicBezTo>
                    <a:cubicBezTo>
                      <a:pt x="96" y="1973"/>
                      <a:pt x="62" y="1742"/>
                      <a:pt x="143" y="1524"/>
                    </a:cubicBezTo>
                    <a:cubicBezTo>
                      <a:pt x="225" y="1334"/>
                      <a:pt x="300" y="1143"/>
                      <a:pt x="279" y="912"/>
                    </a:cubicBezTo>
                    <a:cubicBezTo>
                      <a:pt x="259" y="769"/>
                      <a:pt x="225" y="633"/>
                      <a:pt x="184" y="497"/>
                    </a:cubicBezTo>
                    <a:cubicBezTo>
                      <a:pt x="130" y="347"/>
                      <a:pt x="96" y="191"/>
                      <a:pt x="82" y="34"/>
                    </a:cubicBezTo>
                    <a:cubicBezTo>
                      <a:pt x="82" y="14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41"/>
              <p:cNvSpPr/>
              <p:nvPr/>
            </p:nvSpPr>
            <p:spPr>
              <a:xfrm>
                <a:off x="1477990" y="1746970"/>
                <a:ext cx="15000" cy="44229"/>
              </a:xfrm>
              <a:custGeom>
                <a:avLst/>
                <a:gdLst/>
                <a:ahLst/>
                <a:cxnLst/>
                <a:rect l="l" t="t" r="r" b="b"/>
                <a:pathLst>
                  <a:path w="144" h="422" extrusionOk="0">
                    <a:moveTo>
                      <a:pt x="35" y="0"/>
                    </a:moveTo>
                    <a:cubicBezTo>
                      <a:pt x="14" y="7"/>
                      <a:pt x="1" y="21"/>
                      <a:pt x="8" y="34"/>
                    </a:cubicBezTo>
                    <a:cubicBezTo>
                      <a:pt x="8" y="41"/>
                      <a:pt x="42" y="245"/>
                      <a:pt x="82" y="395"/>
                    </a:cubicBezTo>
                    <a:cubicBezTo>
                      <a:pt x="82" y="415"/>
                      <a:pt x="96" y="422"/>
                      <a:pt x="110" y="422"/>
                    </a:cubicBezTo>
                    <a:lnTo>
                      <a:pt x="116" y="422"/>
                    </a:lnTo>
                    <a:cubicBezTo>
                      <a:pt x="137" y="415"/>
                      <a:pt x="144" y="402"/>
                      <a:pt x="144" y="381"/>
                    </a:cubicBezTo>
                    <a:cubicBezTo>
                      <a:pt x="103" y="232"/>
                      <a:pt x="69" y="27"/>
                      <a:pt x="69" y="27"/>
                    </a:cubicBezTo>
                    <a:cubicBezTo>
                      <a:pt x="69" y="7"/>
                      <a:pt x="48" y="0"/>
                      <a:pt x="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41"/>
              <p:cNvSpPr/>
              <p:nvPr/>
            </p:nvSpPr>
            <p:spPr>
              <a:xfrm>
                <a:off x="1776437" y="1361173"/>
                <a:ext cx="17813" cy="40036"/>
              </a:xfrm>
              <a:custGeom>
                <a:avLst/>
                <a:gdLst/>
                <a:ahLst/>
                <a:cxnLst/>
                <a:rect l="l" t="t" r="r" b="b"/>
                <a:pathLst>
                  <a:path w="171" h="382" extrusionOk="0">
                    <a:moveTo>
                      <a:pt x="43" y="0"/>
                    </a:moveTo>
                    <a:cubicBezTo>
                      <a:pt x="38" y="0"/>
                      <a:pt x="32" y="2"/>
                      <a:pt x="27" y="7"/>
                    </a:cubicBezTo>
                    <a:cubicBezTo>
                      <a:pt x="14" y="14"/>
                      <a:pt x="0" y="28"/>
                      <a:pt x="14" y="48"/>
                    </a:cubicBezTo>
                    <a:cubicBezTo>
                      <a:pt x="54" y="143"/>
                      <a:pt x="89" y="245"/>
                      <a:pt x="109" y="354"/>
                    </a:cubicBezTo>
                    <a:cubicBezTo>
                      <a:pt x="109" y="368"/>
                      <a:pt x="123" y="381"/>
                      <a:pt x="136" y="381"/>
                    </a:cubicBezTo>
                    <a:lnTo>
                      <a:pt x="143" y="381"/>
                    </a:lnTo>
                    <a:cubicBezTo>
                      <a:pt x="157" y="375"/>
                      <a:pt x="170" y="361"/>
                      <a:pt x="170" y="347"/>
                    </a:cubicBezTo>
                    <a:cubicBezTo>
                      <a:pt x="150" y="232"/>
                      <a:pt x="116" y="123"/>
                      <a:pt x="68" y="21"/>
                    </a:cubicBezTo>
                    <a:cubicBezTo>
                      <a:pt x="64" y="8"/>
                      <a:pt x="54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41"/>
              <p:cNvSpPr/>
              <p:nvPr/>
            </p:nvSpPr>
            <p:spPr>
              <a:xfrm>
                <a:off x="1923108" y="1622039"/>
                <a:ext cx="18542" cy="90030"/>
              </a:xfrm>
              <a:custGeom>
                <a:avLst/>
                <a:gdLst/>
                <a:ahLst/>
                <a:cxnLst/>
                <a:rect l="l" t="t" r="r" b="b"/>
                <a:pathLst>
                  <a:path w="178" h="859" extrusionOk="0">
                    <a:moveTo>
                      <a:pt x="38" y="1"/>
                    </a:moveTo>
                    <a:cubicBezTo>
                      <a:pt x="32" y="1"/>
                      <a:pt x="26" y="3"/>
                      <a:pt x="21" y="8"/>
                    </a:cubicBezTo>
                    <a:cubicBezTo>
                      <a:pt x="0" y="15"/>
                      <a:pt x="0" y="36"/>
                      <a:pt x="7" y="49"/>
                    </a:cubicBezTo>
                    <a:cubicBezTo>
                      <a:pt x="109" y="172"/>
                      <a:pt x="143" y="335"/>
                      <a:pt x="89" y="485"/>
                    </a:cubicBezTo>
                    <a:cubicBezTo>
                      <a:pt x="82" y="525"/>
                      <a:pt x="75" y="566"/>
                      <a:pt x="75" y="607"/>
                    </a:cubicBezTo>
                    <a:cubicBezTo>
                      <a:pt x="62" y="682"/>
                      <a:pt x="68" y="764"/>
                      <a:pt x="96" y="838"/>
                    </a:cubicBezTo>
                    <a:cubicBezTo>
                      <a:pt x="96" y="852"/>
                      <a:pt x="109" y="859"/>
                      <a:pt x="123" y="859"/>
                    </a:cubicBezTo>
                    <a:lnTo>
                      <a:pt x="130" y="859"/>
                    </a:lnTo>
                    <a:cubicBezTo>
                      <a:pt x="150" y="859"/>
                      <a:pt x="157" y="838"/>
                      <a:pt x="157" y="825"/>
                    </a:cubicBezTo>
                    <a:cubicBezTo>
                      <a:pt x="136" y="750"/>
                      <a:pt x="130" y="682"/>
                      <a:pt x="136" y="614"/>
                    </a:cubicBezTo>
                    <a:cubicBezTo>
                      <a:pt x="136" y="573"/>
                      <a:pt x="143" y="539"/>
                      <a:pt x="157" y="498"/>
                    </a:cubicBezTo>
                    <a:cubicBezTo>
                      <a:pt x="170" y="430"/>
                      <a:pt x="177" y="362"/>
                      <a:pt x="170" y="287"/>
                    </a:cubicBezTo>
                    <a:cubicBezTo>
                      <a:pt x="157" y="192"/>
                      <a:pt x="116" y="97"/>
                      <a:pt x="62" y="15"/>
                    </a:cubicBezTo>
                    <a:cubicBezTo>
                      <a:pt x="57" y="7"/>
                      <a:pt x="48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41"/>
              <p:cNvSpPr/>
              <p:nvPr/>
            </p:nvSpPr>
            <p:spPr>
              <a:xfrm>
                <a:off x="1843731" y="4078622"/>
                <a:ext cx="106358" cy="11707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117" extrusionOk="0">
                    <a:moveTo>
                      <a:pt x="1021" y="1"/>
                    </a:moveTo>
                    <a:lnTo>
                      <a:pt x="0" y="205"/>
                    </a:lnTo>
                    <a:cubicBezTo>
                      <a:pt x="0" y="205"/>
                      <a:pt x="75" y="1015"/>
                      <a:pt x="82" y="1117"/>
                    </a:cubicBezTo>
                    <a:lnTo>
                      <a:pt x="973" y="1117"/>
                    </a:lnTo>
                    <a:cubicBezTo>
                      <a:pt x="960" y="1049"/>
                      <a:pt x="1021" y="1"/>
                      <a:pt x="1021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41"/>
              <p:cNvSpPr/>
              <p:nvPr/>
            </p:nvSpPr>
            <p:spPr>
              <a:xfrm>
                <a:off x="1375278" y="4057241"/>
                <a:ext cx="113441" cy="144844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382" extrusionOk="0">
                    <a:moveTo>
                      <a:pt x="1089" y="1"/>
                    </a:moveTo>
                    <a:lnTo>
                      <a:pt x="61" y="184"/>
                    </a:lnTo>
                    <a:cubicBezTo>
                      <a:pt x="61" y="184"/>
                      <a:pt x="0" y="1259"/>
                      <a:pt x="7" y="1361"/>
                    </a:cubicBezTo>
                    <a:lnTo>
                      <a:pt x="898" y="1382"/>
                    </a:lnTo>
                    <a:cubicBezTo>
                      <a:pt x="885" y="1314"/>
                      <a:pt x="1089" y="1"/>
                      <a:pt x="1089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41"/>
              <p:cNvSpPr/>
              <p:nvPr/>
            </p:nvSpPr>
            <p:spPr>
              <a:xfrm>
                <a:off x="1341214" y="2680281"/>
                <a:ext cx="673459" cy="146741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14001" extrusionOk="0">
                    <a:moveTo>
                      <a:pt x="2848" y="1"/>
                    </a:moveTo>
                    <a:cubicBezTo>
                      <a:pt x="1498" y="1"/>
                      <a:pt x="263" y="86"/>
                      <a:pt x="232" y="334"/>
                    </a:cubicBezTo>
                    <a:cubicBezTo>
                      <a:pt x="69" y="1709"/>
                      <a:pt x="1" y="13601"/>
                      <a:pt x="164" y="13819"/>
                    </a:cubicBezTo>
                    <a:cubicBezTo>
                      <a:pt x="259" y="13940"/>
                      <a:pt x="613" y="14000"/>
                      <a:pt x="931" y="14000"/>
                    </a:cubicBezTo>
                    <a:cubicBezTo>
                      <a:pt x="1184" y="14000"/>
                      <a:pt x="1413" y="13962"/>
                      <a:pt x="1470" y="13887"/>
                    </a:cubicBezTo>
                    <a:cubicBezTo>
                      <a:pt x="1640" y="13676"/>
                      <a:pt x="1647" y="13200"/>
                      <a:pt x="1695" y="12941"/>
                    </a:cubicBezTo>
                    <a:cubicBezTo>
                      <a:pt x="1783" y="12445"/>
                      <a:pt x="1899" y="11955"/>
                      <a:pt x="2015" y="11465"/>
                    </a:cubicBezTo>
                    <a:cubicBezTo>
                      <a:pt x="2293" y="10281"/>
                      <a:pt x="2566" y="9097"/>
                      <a:pt x="2845" y="7920"/>
                    </a:cubicBezTo>
                    <a:cubicBezTo>
                      <a:pt x="3042" y="7084"/>
                      <a:pt x="3355" y="5689"/>
                      <a:pt x="3539" y="4852"/>
                    </a:cubicBezTo>
                    <a:cubicBezTo>
                      <a:pt x="3559" y="5022"/>
                      <a:pt x="3586" y="5192"/>
                      <a:pt x="3607" y="5362"/>
                    </a:cubicBezTo>
                    <a:cubicBezTo>
                      <a:pt x="3743" y="6458"/>
                      <a:pt x="3865" y="8124"/>
                      <a:pt x="3988" y="9220"/>
                    </a:cubicBezTo>
                    <a:cubicBezTo>
                      <a:pt x="4049" y="9778"/>
                      <a:pt x="4117" y="10342"/>
                      <a:pt x="4178" y="10907"/>
                    </a:cubicBezTo>
                    <a:cubicBezTo>
                      <a:pt x="4198" y="11111"/>
                      <a:pt x="4226" y="11322"/>
                      <a:pt x="4246" y="11533"/>
                    </a:cubicBezTo>
                    <a:cubicBezTo>
                      <a:pt x="4267" y="11764"/>
                      <a:pt x="4280" y="11996"/>
                      <a:pt x="4314" y="12227"/>
                    </a:cubicBezTo>
                    <a:cubicBezTo>
                      <a:pt x="4362" y="12554"/>
                      <a:pt x="4430" y="12873"/>
                      <a:pt x="4511" y="13193"/>
                    </a:cubicBezTo>
                    <a:cubicBezTo>
                      <a:pt x="4545" y="13309"/>
                      <a:pt x="4566" y="13771"/>
                      <a:pt x="4675" y="13839"/>
                    </a:cubicBezTo>
                    <a:cubicBezTo>
                      <a:pt x="4767" y="13897"/>
                      <a:pt x="5057" y="13935"/>
                      <a:pt x="5347" y="13935"/>
                    </a:cubicBezTo>
                    <a:cubicBezTo>
                      <a:pt x="5637" y="13935"/>
                      <a:pt x="5927" y="13897"/>
                      <a:pt x="6015" y="13805"/>
                    </a:cubicBezTo>
                    <a:cubicBezTo>
                      <a:pt x="6131" y="13676"/>
                      <a:pt x="6076" y="13248"/>
                      <a:pt x="6090" y="13084"/>
                    </a:cubicBezTo>
                    <a:cubicBezTo>
                      <a:pt x="6117" y="12662"/>
                      <a:pt x="6165" y="12234"/>
                      <a:pt x="6185" y="11812"/>
                    </a:cubicBezTo>
                    <a:cubicBezTo>
                      <a:pt x="6233" y="10968"/>
                      <a:pt x="6253" y="10125"/>
                      <a:pt x="6246" y="9288"/>
                    </a:cubicBezTo>
                    <a:cubicBezTo>
                      <a:pt x="6240" y="8635"/>
                      <a:pt x="6355" y="7982"/>
                      <a:pt x="6355" y="7335"/>
                    </a:cubicBezTo>
                    <a:cubicBezTo>
                      <a:pt x="6348" y="6634"/>
                      <a:pt x="6376" y="5934"/>
                      <a:pt x="6403" y="5226"/>
                    </a:cubicBezTo>
                    <a:cubicBezTo>
                      <a:pt x="6410" y="5070"/>
                      <a:pt x="6416" y="4906"/>
                      <a:pt x="6423" y="4743"/>
                    </a:cubicBezTo>
                    <a:cubicBezTo>
                      <a:pt x="6464" y="3886"/>
                      <a:pt x="6444" y="1232"/>
                      <a:pt x="6321" y="239"/>
                    </a:cubicBezTo>
                    <a:cubicBezTo>
                      <a:pt x="6306" y="127"/>
                      <a:pt x="4492" y="1"/>
                      <a:pt x="284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41"/>
              <p:cNvSpPr/>
              <p:nvPr/>
            </p:nvSpPr>
            <p:spPr>
              <a:xfrm>
                <a:off x="1371424" y="2780791"/>
                <a:ext cx="625228" cy="31547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01" extrusionOk="0">
                    <a:moveTo>
                      <a:pt x="5942" y="1"/>
                    </a:moveTo>
                    <a:cubicBezTo>
                      <a:pt x="5940" y="1"/>
                      <a:pt x="5938" y="1"/>
                      <a:pt x="5936" y="1"/>
                    </a:cubicBezTo>
                    <a:cubicBezTo>
                      <a:pt x="5922" y="1"/>
                      <a:pt x="5085" y="131"/>
                      <a:pt x="3541" y="199"/>
                    </a:cubicBezTo>
                    <a:cubicBezTo>
                      <a:pt x="3273" y="211"/>
                      <a:pt x="2988" y="216"/>
                      <a:pt x="2681" y="216"/>
                    </a:cubicBezTo>
                    <a:cubicBezTo>
                      <a:pt x="2288" y="216"/>
                      <a:pt x="1856" y="207"/>
                      <a:pt x="1371" y="192"/>
                    </a:cubicBezTo>
                    <a:cubicBezTo>
                      <a:pt x="935" y="178"/>
                      <a:pt x="500" y="137"/>
                      <a:pt x="71" y="69"/>
                    </a:cubicBezTo>
                    <a:cubicBezTo>
                      <a:pt x="67" y="68"/>
                      <a:pt x="63" y="68"/>
                      <a:pt x="59" y="68"/>
                    </a:cubicBezTo>
                    <a:cubicBezTo>
                      <a:pt x="8" y="68"/>
                      <a:pt x="0" y="145"/>
                      <a:pt x="51" y="151"/>
                    </a:cubicBezTo>
                    <a:cubicBezTo>
                      <a:pt x="486" y="226"/>
                      <a:pt x="922" y="267"/>
                      <a:pt x="1364" y="273"/>
                    </a:cubicBezTo>
                    <a:cubicBezTo>
                      <a:pt x="1840" y="294"/>
                      <a:pt x="2262" y="301"/>
                      <a:pt x="2650" y="301"/>
                    </a:cubicBezTo>
                    <a:cubicBezTo>
                      <a:pt x="2970" y="301"/>
                      <a:pt x="3269" y="294"/>
                      <a:pt x="3548" y="280"/>
                    </a:cubicBezTo>
                    <a:cubicBezTo>
                      <a:pt x="4351" y="260"/>
                      <a:pt x="5147" y="192"/>
                      <a:pt x="5950" y="83"/>
                    </a:cubicBezTo>
                    <a:cubicBezTo>
                      <a:pt x="6002" y="76"/>
                      <a:pt x="5991" y="1"/>
                      <a:pt x="5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41"/>
              <p:cNvSpPr/>
              <p:nvPr/>
            </p:nvSpPr>
            <p:spPr>
              <a:xfrm>
                <a:off x="1373090" y="2797246"/>
                <a:ext cx="61773" cy="1331474"/>
              </a:xfrm>
              <a:custGeom>
                <a:avLst/>
                <a:gdLst/>
                <a:ahLst/>
                <a:cxnLst/>
                <a:rect l="l" t="t" r="r" b="b"/>
                <a:pathLst>
                  <a:path w="593" h="12704" extrusionOk="0">
                    <a:moveTo>
                      <a:pt x="552" y="1"/>
                    </a:moveTo>
                    <a:cubicBezTo>
                      <a:pt x="525" y="1"/>
                      <a:pt x="511" y="21"/>
                      <a:pt x="511" y="42"/>
                    </a:cubicBezTo>
                    <a:cubicBezTo>
                      <a:pt x="511" y="69"/>
                      <a:pt x="491" y="2450"/>
                      <a:pt x="423" y="3144"/>
                    </a:cubicBezTo>
                    <a:cubicBezTo>
                      <a:pt x="361" y="3811"/>
                      <a:pt x="355" y="5029"/>
                      <a:pt x="348" y="6002"/>
                    </a:cubicBezTo>
                    <a:cubicBezTo>
                      <a:pt x="348" y="6675"/>
                      <a:pt x="341" y="7253"/>
                      <a:pt x="321" y="7485"/>
                    </a:cubicBezTo>
                    <a:cubicBezTo>
                      <a:pt x="273" y="8043"/>
                      <a:pt x="8" y="12615"/>
                      <a:pt x="8" y="12662"/>
                    </a:cubicBezTo>
                    <a:cubicBezTo>
                      <a:pt x="1" y="12683"/>
                      <a:pt x="21" y="12703"/>
                      <a:pt x="42" y="12703"/>
                    </a:cubicBezTo>
                    <a:cubicBezTo>
                      <a:pt x="69" y="12703"/>
                      <a:pt x="89" y="12689"/>
                      <a:pt x="89" y="12662"/>
                    </a:cubicBezTo>
                    <a:cubicBezTo>
                      <a:pt x="89" y="12621"/>
                      <a:pt x="355" y="8049"/>
                      <a:pt x="409" y="7492"/>
                    </a:cubicBezTo>
                    <a:cubicBezTo>
                      <a:pt x="429" y="7253"/>
                      <a:pt x="436" y="6675"/>
                      <a:pt x="436" y="6002"/>
                    </a:cubicBezTo>
                    <a:cubicBezTo>
                      <a:pt x="436" y="5029"/>
                      <a:pt x="443" y="3818"/>
                      <a:pt x="511" y="3151"/>
                    </a:cubicBezTo>
                    <a:cubicBezTo>
                      <a:pt x="572" y="2457"/>
                      <a:pt x="593" y="69"/>
                      <a:pt x="593" y="42"/>
                    </a:cubicBezTo>
                    <a:cubicBezTo>
                      <a:pt x="593" y="21"/>
                      <a:pt x="572" y="1"/>
                      <a:pt x="5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41"/>
              <p:cNvSpPr/>
              <p:nvPr/>
            </p:nvSpPr>
            <p:spPr>
              <a:xfrm>
                <a:off x="1827376" y="4162049"/>
                <a:ext cx="238237" cy="109419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044" extrusionOk="0">
                    <a:moveTo>
                      <a:pt x="1158" y="1"/>
                    </a:moveTo>
                    <a:cubicBezTo>
                      <a:pt x="994" y="1"/>
                      <a:pt x="722" y="219"/>
                      <a:pt x="477" y="219"/>
                    </a:cubicBezTo>
                    <a:cubicBezTo>
                      <a:pt x="380" y="219"/>
                      <a:pt x="277" y="40"/>
                      <a:pt x="179" y="40"/>
                    </a:cubicBezTo>
                    <a:cubicBezTo>
                      <a:pt x="174" y="40"/>
                      <a:pt x="169" y="41"/>
                      <a:pt x="164" y="42"/>
                    </a:cubicBezTo>
                    <a:cubicBezTo>
                      <a:pt x="117" y="55"/>
                      <a:pt x="49" y="205"/>
                      <a:pt x="28" y="416"/>
                    </a:cubicBezTo>
                    <a:cubicBezTo>
                      <a:pt x="1" y="654"/>
                      <a:pt x="21" y="953"/>
                      <a:pt x="49" y="994"/>
                    </a:cubicBezTo>
                    <a:cubicBezTo>
                      <a:pt x="69" y="1030"/>
                      <a:pt x="478" y="1043"/>
                      <a:pt x="936" y="1043"/>
                    </a:cubicBezTo>
                    <a:cubicBezTo>
                      <a:pt x="1525" y="1043"/>
                      <a:pt x="2195" y="1021"/>
                      <a:pt x="2226" y="994"/>
                    </a:cubicBezTo>
                    <a:cubicBezTo>
                      <a:pt x="2280" y="953"/>
                      <a:pt x="2287" y="797"/>
                      <a:pt x="2212" y="688"/>
                    </a:cubicBezTo>
                    <a:cubicBezTo>
                      <a:pt x="2130" y="586"/>
                      <a:pt x="1328" y="1"/>
                      <a:pt x="11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41"/>
              <p:cNvSpPr/>
              <p:nvPr/>
            </p:nvSpPr>
            <p:spPr>
              <a:xfrm>
                <a:off x="1830293" y="4237615"/>
                <a:ext cx="231778" cy="11529"/>
              </a:xfrm>
              <a:custGeom>
                <a:avLst/>
                <a:gdLst/>
                <a:ahLst/>
                <a:cxnLst/>
                <a:rect l="l" t="t" r="r" b="b"/>
                <a:pathLst>
                  <a:path w="2225" h="110" extrusionOk="0">
                    <a:moveTo>
                      <a:pt x="48" y="1"/>
                    </a:moveTo>
                    <a:cubicBezTo>
                      <a:pt x="21" y="1"/>
                      <a:pt x="0" y="21"/>
                      <a:pt x="0" y="42"/>
                    </a:cubicBezTo>
                    <a:cubicBezTo>
                      <a:pt x="0" y="69"/>
                      <a:pt x="21" y="83"/>
                      <a:pt x="41" y="89"/>
                    </a:cubicBezTo>
                    <a:cubicBezTo>
                      <a:pt x="374" y="103"/>
                      <a:pt x="715" y="110"/>
                      <a:pt x="1021" y="110"/>
                    </a:cubicBezTo>
                    <a:cubicBezTo>
                      <a:pt x="1595" y="110"/>
                      <a:pt x="2057" y="88"/>
                      <a:pt x="2152" y="88"/>
                    </a:cubicBezTo>
                    <a:cubicBezTo>
                      <a:pt x="2164" y="88"/>
                      <a:pt x="2170" y="89"/>
                      <a:pt x="2170" y="89"/>
                    </a:cubicBezTo>
                    <a:cubicBezTo>
                      <a:pt x="2225" y="89"/>
                      <a:pt x="2225" y="1"/>
                      <a:pt x="2170" y="1"/>
                    </a:cubicBezTo>
                    <a:cubicBezTo>
                      <a:pt x="2166" y="1"/>
                      <a:pt x="1684" y="22"/>
                      <a:pt x="1056" y="22"/>
                    </a:cubicBezTo>
                    <a:cubicBezTo>
                      <a:pt x="742" y="22"/>
                      <a:pt x="392" y="17"/>
                      <a:pt x="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41"/>
              <p:cNvSpPr/>
              <p:nvPr/>
            </p:nvSpPr>
            <p:spPr>
              <a:xfrm>
                <a:off x="1952901" y="4165612"/>
                <a:ext cx="56043" cy="4077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9" extrusionOk="0">
                    <a:moveTo>
                      <a:pt x="55" y="1"/>
                    </a:moveTo>
                    <a:cubicBezTo>
                      <a:pt x="34" y="1"/>
                      <a:pt x="14" y="14"/>
                      <a:pt x="7" y="42"/>
                    </a:cubicBezTo>
                    <a:cubicBezTo>
                      <a:pt x="0" y="150"/>
                      <a:pt x="48" y="253"/>
                      <a:pt x="129" y="334"/>
                    </a:cubicBezTo>
                    <a:cubicBezTo>
                      <a:pt x="177" y="368"/>
                      <a:pt x="245" y="389"/>
                      <a:pt x="313" y="389"/>
                    </a:cubicBezTo>
                    <a:cubicBezTo>
                      <a:pt x="374" y="389"/>
                      <a:pt x="442" y="375"/>
                      <a:pt x="504" y="355"/>
                    </a:cubicBezTo>
                    <a:cubicBezTo>
                      <a:pt x="524" y="348"/>
                      <a:pt x="538" y="321"/>
                      <a:pt x="524" y="300"/>
                    </a:cubicBezTo>
                    <a:cubicBezTo>
                      <a:pt x="518" y="283"/>
                      <a:pt x="504" y="271"/>
                      <a:pt x="487" y="271"/>
                    </a:cubicBezTo>
                    <a:cubicBezTo>
                      <a:pt x="484" y="271"/>
                      <a:pt x="480" y="272"/>
                      <a:pt x="476" y="273"/>
                    </a:cubicBezTo>
                    <a:cubicBezTo>
                      <a:pt x="411" y="293"/>
                      <a:pt x="355" y="303"/>
                      <a:pt x="307" y="303"/>
                    </a:cubicBezTo>
                    <a:cubicBezTo>
                      <a:pt x="255" y="303"/>
                      <a:pt x="212" y="291"/>
                      <a:pt x="177" y="266"/>
                    </a:cubicBezTo>
                    <a:cubicBezTo>
                      <a:pt x="123" y="205"/>
                      <a:pt x="89" y="123"/>
                      <a:pt x="95" y="42"/>
                    </a:cubicBezTo>
                    <a:cubicBezTo>
                      <a:pt x="95" y="21"/>
                      <a:pt x="75" y="1"/>
                      <a:pt x="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41"/>
              <p:cNvSpPr/>
              <p:nvPr/>
            </p:nvSpPr>
            <p:spPr>
              <a:xfrm>
                <a:off x="1346944" y="4166346"/>
                <a:ext cx="151776" cy="104912"/>
              </a:xfrm>
              <a:custGeom>
                <a:avLst/>
                <a:gdLst/>
                <a:ahLst/>
                <a:cxnLst/>
                <a:rect l="l" t="t" r="r" b="b"/>
                <a:pathLst>
                  <a:path w="1457" h="1001" extrusionOk="0">
                    <a:moveTo>
                      <a:pt x="728" y="1"/>
                    </a:moveTo>
                    <a:cubicBezTo>
                      <a:pt x="599" y="1"/>
                      <a:pt x="388" y="28"/>
                      <a:pt x="272" y="116"/>
                    </a:cubicBezTo>
                    <a:cubicBezTo>
                      <a:pt x="143" y="225"/>
                      <a:pt x="102" y="504"/>
                      <a:pt x="48" y="654"/>
                    </a:cubicBezTo>
                    <a:cubicBezTo>
                      <a:pt x="7" y="776"/>
                      <a:pt x="0" y="912"/>
                      <a:pt x="55" y="953"/>
                    </a:cubicBezTo>
                    <a:cubicBezTo>
                      <a:pt x="89" y="980"/>
                      <a:pt x="408" y="994"/>
                      <a:pt x="728" y="1001"/>
                    </a:cubicBezTo>
                    <a:cubicBezTo>
                      <a:pt x="1041" y="1001"/>
                      <a:pt x="1368" y="980"/>
                      <a:pt x="1395" y="953"/>
                    </a:cubicBezTo>
                    <a:cubicBezTo>
                      <a:pt x="1456" y="919"/>
                      <a:pt x="1449" y="776"/>
                      <a:pt x="1402" y="654"/>
                    </a:cubicBezTo>
                    <a:cubicBezTo>
                      <a:pt x="1347" y="504"/>
                      <a:pt x="1306" y="232"/>
                      <a:pt x="1170" y="116"/>
                    </a:cubicBezTo>
                    <a:cubicBezTo>
                      <a:pt x="1061" y="28"/>
                      <a:pt x="857" y="1"/>
                      <a:pt x="7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41"/>
              <p:cNvSpPr/>
              <p:nvPr/>
            </p:nvSpPr>
            <p:spPr>
              <a:xfrm>
                <a:off x="1348298" y="4237615"/>
                <a:ext cx="145421" cy="9433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90" extrusionOk="0">
                    <a:moveTo>
                      <a:pt x="62" y="1"/>
                    </a:moveTo>
                    <a:cubicBezTo>
                      <a:pt x="1" y="1"/>
                      <a:pt x="1" y="89"/>
                      <a:pt x="62" y="89"/>
                    </a:cubicBezTo>
                    <a:lnTo>
                      <a:pt x="1341" y="89"/>
                    </a:lnTo>
                    <a:cubicBezTo>
                      <a:pt x="1395" y="89"/>
                      <a:pt x="1395" y="1"/>
                      <a:pt x="13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41"/>
              <p:cNvSpPr/>
              <p:nvPr/>
            </p:nvSpPr>
            <p:spPr>
              <a:xfrm>
                <a:off x="1380903" y="4171901"/>
                <a:ext cx="83753" cy="58692"/>
              </a:xfrm>
              <a:custGeom>
                <a:avLst/>
                <a:gdLst/>
                <a:ahLst/>
                <a:cxnLst/>
                <a:rect l="l" t="t" r="r" b="b"/>
                <a:pathLst>
                  <a:path w="804" h="560" extrusionOk="0">
                    <a:moveTo>
                      <a:pt x="54" y="1"/>
                    </a:moveTo>
                    <a:cubicBezTo>
                      <a:pt x="36" y="1"/>
                      <a:pt x="21" y="18"/>
                      <a:pt x="21" y="36"/>
                    </a:cubicBezTo>
                    <a:cubicBezTo>
                      <a:pt x="21" y="50"/>
                      <a:pt x="1" y="322"/>
                      <a:pt x="137" y="471"/>
                    </a:cubicBezTo>
                    <a:cubicBezTo>
                      <a:pt x="191" y="533"/>
                      <a:pt x="273" y="560"/>
                      <a:pt x="354" y="560"/>
                    </a:cubicBezTo>
                    <a:cubicBezTo>
                      <a:pt x="708" y="560"/>
                      <a:pt x="803" y="233"/>
                      <a:pt x="803" y="63"/>
                    </a:cubicBezTo>
                    <a:cubicBezTo>
                      <a:pt x="803" y="43"/>
                      <a:pt x="790" y="22"/>
                      <a:pt x="763" y="22"/>
                    </a:cubicBezTo>
                    <a:cubicBezTo>
                      <a:pt x="742" y="22"/>
                      <a:pt x="722" y="36"/>
                      <a:pt x="722" y="63"/>
                    </a:cubicBezTo>
                    <a:cubicBezTo>
                      <a:pt x="722" y="77"/>
                      <a:pt x="708" y="478"/>
                      <a:pt x="354" y="478"/>
                    </a:cubicBezTo>
                    <a:cubicBezTo>
                      <a:pt x="293" y="478"/>
                      <a:pt x="239" y="458"/>
                      <a:pt x="198" y="410"/>
                    </a:cubicBezTo>
                    <a:cubicBezTo>
                      <a:pt x="89" y="295"/>
                      <a:pt x="103" y="43"/>
                      <a:pt x="103" y="43"/>
                    </a:cubicBezTo>
                    <a:cubicBezTo>
                      <a:pt x="103" y="22"/>
                      <a:pt x="89" y="2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41"/>
              <p:cNvSpPr/>
              <p:nvPr/>
            </p:nvSpPr>
            <p:spPr>
              <a:xfrm>
                <a:off x="1383091" y="4190557"/>
                <a:ext cx="78753" cy="8699"/>
              </a:xfrm>
              <a:custGeom>
                <a:avLst/>
                <a:gdLst/>
                <a:ahLst/>
                <a:cxnLst/>
                <a:rect l="l" t="t" r="r" b="b"/>
                <a:pathLst>
                  <a:path w="756" h="83" extrusionOk="0">
                    <a:moveTo>
                      <a:pt x="48" y="1"/>
                    </a:moveTo>
                    <a:cubicBezTo>
                      <a:pt x="20" y="1"/>
                      <a:pt x="0" y="21"/>
                      <a:pt x="0" y="42"/>
                    </a:cubicBezTo>
                    <a:cubicBezTo>
                      <a:pt x="0" y="62"/>
                      <a:pt x="20" y="83"/>
                      <a:pt x="48" y="83"/>
                    </a:cubicBezTo>
                    <a:lnTo>
                      <a:pt x="714" y="83"/>
                    </a:lnTo>
                    <a:cubicBezTo>
                      <a:pt x="735" y="83"/>
                      <a:pt x="755" y="62"/>
                      <a:pt x="755" y="42"/>
                    </a:cubicBezTo>
                    <a:cubicBezTo>
                      <a:pt x="755" y="21"/>
                      <a:pt x="735" y="1"/>
                      <a:pt x="7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1705497" y="3099930"/>
                <a:ext cx="28543" cy="93383"/>
              </a:xfrm>
              <a:custGeom>
                <a:avLst/>
                <a:gdLst/>
                <a:ahLst/>
                <a:cxnLst/>
                <a:rect l="l" t="t" r="r" b="b"/>
                <a:pathLst>
                  <a:path w="274" h="891" extrusionOk="0">
                    <a:moveTo>
                      <a:pt x="224" y="1"/>
                    </a:moveTo>
                    <a:cubicBezTo>
                      <a:pt x="205" y="1"/>
                      <a:pt x="187" y="12"/>
                      <a:pt x="184" y="38"/>
                    </a:cubicBezTo>
                    <a:lnTo>
                      <a:pt x="1" y="841"/>
                    </a:lnTo>
                    <a:cubicBezTo>
                      <a:pt x="1" y="862"/>
                      <a:pt x="14" y="889"/>
                      <a:pt x="35" y="889"/>
                    </a:cubicBezTo>
                    <a:lnTo>
                      <a:pt x="42" y="889"/>
                    </a:lnTo>
                    <a:cubicBezTo>
                      <a:pt x="46" y="890"/>
                      <a:pt x="51" y="891"/>
                      <a:pt x="55" y="891"/>
                    </a:cubicBezTo>
                    <a:cubicBezTo>
                      <a:pt x="75" y="891"/>
                      <a:pt x="89" y="877"/>
                      <a:pt x="89" y="855"/>
                    </a:cubicBezTo>
                    <a:lnTo>
                      <a:pt x="266" y="52"/>
                    </a:lnTo>
                    <a:cubicBezTo>
                      <a:pt x="274" y="21"/>
                      <a:pt x="248" y="1"/>
                      <a:pt x="2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41"/>
              <p:cNvSpPr/>
              <p:nvPr/>
            </p:nvSpPr>
            <p:spPr>
              <a:xfrm>
                <a:off x="713278" y="2611841"/>
                <a:ext cx="292822" cy="260342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484" extrusionOk="0">
                    <a:moveTo>
                      <a:pt x="2089" y="1"/>
                    </a:moveTo>
                    <a:cubicBezTo>
                      <a:pt x="1967" y="239"/>
                      <a:pt x="1824" y="464"/>
                      <a:pt x="1674" y="681"/>
                    </a:cubicBezTo>
                    <a:cubicBezTo>
                      <a:pt x="1593" y="763"/>
                      <a:pt x="1497" y="824"/>
                      <a:pt x="1389" y="851"/>
                    </a:cubicBezTo>
                    <a:cubicBezTo>
                      <a:pt x="1321" y="879"/>
                      <a:pt x="776" y="1157"/>
                      <a:pt x="695" y="1198"/>
                    </a:cubicBezTo>
                    <a:cubicBezTo>
                      <a:pt x="606" y="1239"/>
                      <a:pt x="225" y="1477"/>
                      <a:pt x="157" y="1498"/>
                    </a:cubicBezTo>
                    <a:cubicBezTo>
                      <a:pt x="89" y="1518"/>
                      <a:pt x="116" y="1586"/>
                      <a:pt x="191" y="1613"/>
                    </a:cubicBezTo>
                    <a:cubicBezTo>
                      <a:pt x="200" y="1616"/>
                      <a:pt x="211" y="1617"/>
                      <a:pt x="223" y="1617"/>
                    </a:cubicBezTo>
                    <a:cubicBezTo>
                      <a:pt x="315" y="1617"/>
                      <a:pt x="496" y="1554"/>
                      <a:pt x="593" y="1518"/>
                    </a:cubicBezTo>
                    <a:cubicBezTo>
                      <a:pt x="647" y="1498"/>
                      <a:pt x="701" y="1484"/>
                      <a:pt x="763" y="1470"/>
                    </a:cubicBezTo>
                    <a:lnTo>
                      <a:pt x="763" y="1470"/>
                    </a:lnTo>
                    <a:cubicBezTo>
                      <a:pt x="763" y="1470"/>
                      <a:pt x="443" y="1688"/>
                      <a:pt x="334" y="1756"/>
                    </a:cubicBezTo>
                    <a:cubicBezTo>
                      <a:pt x="205" y="1838"/>
                      <a:pt x="1" y="1919"/>
                      <a:pt x="14" y="2001"/>
                    </a:cubicBezTo>
                    <a:cubicBezTo>
                      <a:pt x="18" y="2045"/>
                      <a:pt x="58" y="2059"/>
                      <a:pt x="107" y="2059"/>
                    </a:cubicBezTo>
                    <a:cubicBezTo>
                      <a:pt x="151" y="2059"/>
                      <a:pt x="201" y="2048"/>
                      <a:pt x="239" y="2035"/>
                    </a:cubicBezTo>
                    <a:cubicBezTo>
                      <a:pt x="320" y="2015"/>
                      <a:pt x="695" y="1858"/>
                      <a:pt x="695" y="1858"/>
                    </a:cubicBezTo>
                    <a:lnTo>
                      <a:pt x="695" y="1858"/>
                    </a:lnTo>
                    <a:cubicBezTo>
                      <a:pt x="695" y="1858"/>
                      <a:pt x="402" y="2090"/>
                      <a:pt x="327" y="2151"/>
                    </a:cubicBezTo>
                    <a:cubicBezTo>
                      <a:pt x="273" y="2185"/>
                      <a:pt x="198" y="2246"/>
                      <a:pt x="286" y="2294"/>
                    </a:cubicBezTo>
                    <a:cubicBezTo>
                      <a:pt x="299" y="2299"/>
                      <a:pt x="314" y="2302"/>
                      <a:pt x="331" y="2302"/>
                    </a:cubicBezTo>
                    <a:cubicBezTo>
                      <a:pt x="440" y="2302"/>
                      <a:pt x="638" y="2202"/>
                      <a:pt x="749" y="2137"/>
                    </a:cubicBezTo>
                    <a:cubicBezTo>
                      <a:pt x="865" y="2056"/>
                      <a:pt x="974" y="1960"/>
                      <a:pt x="1076" y="1865"/>
                    </a:cubicBezTo>
                    <a:cubicBezTo>
                      <a:pt x="1088" y="1857"/>
                      <a:pt x="1099" y="1853"/>
                      <a:pt x="1109" y="1853"/>
                    </a:cubicBezTo>
                    <a:cubicBezTo>
                      <a:pt x="1130" y="1853"/>
                      <a:pt x="1142" y="1873"/>
                      <a:pt x="1137" y="1906"/>
                    </a:cubicBezTo>
                    <a:cubicBezTo>
                      <a:pt x="1130" y="1947"/>
                      <a:pt x="790" y="2266"/>
                      <a:pt x="729" y="2321"/>
                    </a:cubicBezTo>
                    <a:cubicBezTo>
                      <a:pt x="674" y="2375"/>
                      <a:pt x="667" y="2450"/>
                      <a:pt x="742" y="2477"/>
                    </a:cubicBezTo>
                    <a:cubicBezTo>
                      <a:pt x="752" y="2481"/>
                      <a:pt x="762" y="2483"/>
                      <a:pt x="773" y="2483"/>
                    </a:cubicBezTo>
                    <a:cubicBezTo>
                      <a:pt x="855" y="2483"/>
                      <a:pt x="970" y="2379"/>
                      <a:pt x="1048" y="2307"/>
                    </a:cubicBezTo>
                    <a:cubicBezTo>
                      <a:pt x="1137" y="2232"/>
                      <a:pt x="1409" y="1960"/>
                      <a:pt x="1545" y="1879"/>
                    </a:cubicBezTo>
                    <a:cubicBezTo>
                      <a:pt x="1595" y="1844"/>
                      <a:pt x="1657" y="1833"/>
                      <a:pt x="1716" y="1833"/>
                    </a:cubicBezTo>
                    <a:cubicBezTo>
                      <a:pt x="1809" y="1833"/>
                      <a:pt x="1897" y="1862"/>
                      <a:pt x="1926" y="1879"/>
                    </a:cubicBezTo>
                    <a:cubicBezTo>
                      <a:pt x="1974" y="1906"/>
                      <a:pt x="1865" y="2178"/>
                      <a:pt x="1851" y="2266"/>
                    </a:cubicBezTo>
                    <a:cubicBezTo>
                      <a:pt x="1831" y="2389"/>
                      <a:pt x="1865" y="2457"/>
                      <a:pt x="1967" y="2471"/>
                    </a:cubicBezTo>
                    <a:cubicBezTo>
                      <a:pt x="1969" y="2471"/>
                      <a:pt x="1972" y="2471"/>
                      <a:pt x="1974" y="2471"/>
                    </a:cubicBezTo>
                    <a:cubicBezTo>
                      <a:pt x="2072" y="2471"/>
                      <a:pt x="2125" y="2215"/>
                      <a:pt x="2178" y="2076"/>
                    </a:cubicBezTo>
                    <a:cubicBezTo>
                      <a:pt x="2232" y="1940"/>
                      <a:pt x="2280" y="1838"/>
                      <a:pt x="2321" y="1702"/>
                    </a:cubicBezTo>
                    <a:cubicBezTo>
                      <a:pt x="2368" y="1572"/>
                      <a:pt x="2362" y="1368"/>
                      <a:pt x="2396" y="1130"/>
                    </a:cubicBezTo>
                    <a:cubicBezTo>
                      <a:pt x="2423" y="892"/>
                      <a:pt x="2811" y="464"/>
                      <a:pt x="2811" y="464"/>
                    </a:cubicBezTo>
                    <a:lnTo>
                      <a:pt x="2089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41"/>
              <p:cNvSpPr/>
              <p:nvPr/>
            </p:nvSpPr>
            <p:spPr>
              <a:xfrm>
                <a:off x="782030" y="2789385"/>
                <a:ext cx="28438" cy="20123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92" extrusionOk="0">
                    <a:moveTo>
                      <a:pt x="241" y="0"/>
                    </a:moveTo>
                    <a:cubicBezTo>
                      <a:pt x="236" y="0"/>
                      <a:pt x="230" y="3"/>
                      <a:pt x="225" y="8"/>
                    </a:cubicBezTo>
                    <a:lnTo>
                      <a:pt x="14" y="137"/>
                    </a:lnTo>
                    <a:cubicBezTo>
                      <a:pt x="1" y="144"/>
                      <a:pt x="1" y="164"/>
                      <a:pt x="7" y="178"/>
                    </a:cubicBezTo>
                    <a:cubicBezTo>
                      <a:pt x="14" y="185"/>
                      <a:pt x="21" y="191"/>
                      <a:pt x="35" y="191"/>
                    </a:cubicBezTo>
                    <a:cubicBezTo>
                      <a:pt x="35" y="191"/>
                      <a:pt x="41" y="191"/>
                      <a:pt x="48" y="185"/>
                    </a:cubicBezTo>
                    <a:lnTo>
                      <a:pt x="252" y="55"/>
                    </a:lnTo>
                    <a:cubicBezTo>
                      <a:pt x="266" y="49"/>
                      <a:pt x="273" y="28"/>
                      <a:pt x="266" y="15"/>
                    </a:cubicBezTo>
                    <a:cubicBezTo>
                      <a:pt x="258" y="6"/>
                      <a:pt x="249" y="0"/>
                      <a:pt x="2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41"/>
              <p:cNvSpPr/>
              <p:nvPr/>
            </p:nvSpPr>
            <p:spPr>
              <a:xfrm>
                <a:off x="1856439" y="1847480"/>
                <a:ext cx="376470" cy="552755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5274" extrusionOk="0">
                    <a:moveTo>
                      <a:pt x="1" y="0"/>
                    </a:moveTo>
                    <a:lnTo>
                      <a:pt x="545" y="3096"/>
                    </a:lnTo>
                    <a:lnTo>
                      <a:pt x="3233" y="5273"/>
                    </a:lnTo>
                    <a:lnTo>
                      <a:pt x="3614" y="3246"/>
                    </a:lnTo>
                    <a:cubicBezTo>
                      <a:pt x="3552" y="3191"/>
                      <a:pt x="2287" y="899"/>
                      <a:pt x="1470" y="361"/>
                    </a:cubicBezTo>
                    <a:cubicBezTo>
                      <a:pt x="1069" y="96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41"/>
              <p:cNvSpPr/>
              <p:nvPr/>
            </p:nvSpPr>
            <p:spPr>
              <a:xfrm>
                <a:off x="1288088" y="1838257"/>
                <a:ext cx="751378" cy="945468"/>
              </a:xfrm>
              <a:custGeom>
                <a:avLst/>
                <a:gdLst/>
                <a:ahLst/>
                <a:cxnLst/>
                <a:rect l="l" t="t" r="r" b="b"/>
                <a:pathLst>
                  <a:path w="7213" h="9021" extrusionOk="0">
                    <a:moveTo>
                      <a:pt x="4831" y="0"/>
                    </a:moveTo>
                    <a:lnTo>
                      <a:pt x="4559" y="1238"/>
                    </a:lnTo>
                    <a:lnTo>
                      <a:pt x="3239" y="102"/>
                    </a:lnTo>
                    <a:lnTo>
                      <a:pt x="2640" y="238"/>
                    </a:lnTo>
                    <a:lnTo>
                      <a:pt x="810" y="1987"/>
                    </a:lnTo>
                    <a:cubicBezTo>
                      <a:pt x="810" y="1987"/>
                      <a:pt x="722" y="3980"/>
                      <a:pt x="586" y="5681"/>
                    </a:cubicBezTo>
                    <a:cubicBezTo>
                      <a:pt x="483" y="6987"/>
                      <a:pt x="0" y="8239"/>
                      <a:pt x="456" y="8702"/>
                    </a:cubicBezTo>
                    <a:cubicBezTo>
                      <a:pt x="626" y="8871"/>
                      <a:pt x="906" y="9021"/>
                      <a:pt x="1511" y="9021"/>
                    </a:cubicBezTo>
                    <a:cubicBezTo>
                      <a:pt x="1611" y="9021"/>
                      <a:pt x="1719" y="9017"/>
                      <a:pt x="1837" y="9008"/>
                    </a:cubicBezTo>
                    <a:cubicBezTo>
                      <a:pt x="2674" y="8940"/>
                      <a:pt x="4620" y="8777"/>
                      <a:pt x="5055" y="8777"/>
                    </a:cubicBezTo>
                    <a:cubicBezTo>
                      <a:pt x="5389" y="8777"/>
                      <a:pt x="6126" y="8848"/>
                      <a:pt x="6559" y="8848"/>
                    </a:cubicBezTo>
                    <a:cubicBezTo>
                      <a:pt x="6692" y="8848"/>
                      <a:pt x="6796" y="8842"/>
                      <a:pt x="6852" y="8824"/>
                    </a:cubicBezTo>
                    <a:cubicBezTo>
                      <a:pt x="7178" y="8715"/>
                      <a:pt x="7212" y="8035"/>
                      <a:pt x="7165" y="7246"/>
                    </a:cubicBezTo>
                    <a:cubicBezTo>
                      <a:pt x="7165" y="7246"/>
                      <a:pt x="6988" y="6463"/>
                      <a:pt x="6960" y="6164"/>
                    </a:cubicBezTo>
                    <a:cubicBezTo>
                      <a:pt x="6879" y="5150"/>
                      <a:pt x="7035" y="4096"/>
                      <a:pt x="7001" y="3715"/>
                    </a:cubicBezTo>
                    <a:cubicBezTo>
                      <a:pt x="6933" y="2885"/>
                      <a:pt x="6607" y="2157"/>
                      <a:pt x="6198" y="1252"/>
                    </a:cubicBezTo>
                    <a:cubicBezTo>
                      <a:pt x="6008" y="830"/>
                      <a:pt x="5756" y="442"/>
                      <a:pt x="5457" y="95"/>
                    </a:cubicBezTo>
                    <a:lnTo>
                      <a:pt x="48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880575" y="1863201"/>
                <a:ext cx="683251" cy="910777"/>
              </a:xfrm>
              <a:custGeom>
                <a:avLst/>
                <a:gdLst/>
                <a:ahLst/>
                <a:cxnLst/>
                <a:rect l="l" t="t" r="r" b="b"/>
                <a:pathLst>
                  <a:path w="6559" h="8690" extrusionOk="0">
                    <a:moveTo>
                      <a:pt x="6559" y="0"/>
                    </a:moveTo>
                    <a:lnTo>
                      <a:pt x="6559" y="0"/>
                    </a:lnTo>
                    <a:cubicBezTo>
                      <a:pt x="6110" y="75"/>
                      <a:pt x="5668" y="197"/>
                      <a:pt x="5239" y="347"/>
                    </a:cubicBezTo>
                    <a:cubicBezTo>
                      <a:pt x="3844" y="878"/>
                      <a:pt x="0" y="7525"/>
                      <a:pt x="28" y="7681"/>
                    </a:cubicBezTo>
                    <a:cubicBezTo>
                      <a:pt x="61" y="7834"/>
                      <a:pt x="1239" y="8690"/>
                      <a:pt x="1457" y="8690"/>
                    </a:cubicBezTo>
                    <a:cubicBezTo>
                      <a:pt x="1461" y="8690"/>
                      <a:pt x="1466" y="8689"/>
                      <a:pt x="1470" y="8688"/>
                    </a:cubicBezTo>
                    <a:cubicBezTo>
                      <a:pt x="1654" y="8647"/>
                      <a:pt x="5110" y="3946"/>
                      <a:pt x="5110" y="3946"/>
                    </a:cubicBezTo>
                    <a:lnTo>
                      <a:pt x="655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41"/>
              <p:cNvSpPr/>
              <p:nvPr/>
            </p:nvSpPr>
            <p:spPr>
              <a:xfrm>
                <a:off x="1596327" y="1852721"/>
                <a:ext cx="165109" cy="154591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475" extrusionOk="0">
                    <a:moveTo>
                      <a:pt x="245" y="0"/>
                    </a:moveTo>
                    <a:cubicBezTo>
                      <a:pt x="228" y="0"/>
                      <a:pt x="211" y="10"/>
                      <a:pt x="205" y="32"/>
                    </a:cubicBezTo>
                    <a:cubicBezTo>
                      <a:pt x="198" y="66"/>
                      <a:pt x="1" y="828"/>
                      <a:pt x="409" y="1454"/>
                    </a:cubicBezTo>
                    <a:cubicBezTo>
                      <a:pt x="416" y="1468"/>
                      <a:pt x="423" y="1474"/>
                      <a:pt x="436" y="1474"/>
                    </a:cubicBezTo>
                    <a:lnTo>
                      <a:pt x="443" y="1474"/>
                    </a:lnTo>
                    <a:cubicBezTo>
                      <a:pt x="457" y="1474"/>
                      <a:pt x="464" y="1474"/>
                      <a:pt x="470" y="1468"/>
                    </a:cubicBezTo>
                    <a:cubicBezTo>
                      <a:pt x="476" y="1468"/>
                      <a:pt x="853" y="1167"/>
                      <a:pt x="1329" y="1167"/>
                    </a:cubicBezTo>
                    <a:cubicBezTo>
                      <a:pt x="1388" y="1167"/>
                      <a:pt x="1449" y="1171"/>
                      <a:pt x="1511" y="1182"/>
                    </a:cubicBezTo>
                    <a:cubicBezTo>
                      <a:pt x="1514" y="1182"/>
                      <a:pt x="1516" y="1182"/>
                      <a:pt x="1518" y="1182"/>
                    </a:cubicBezTo>
                    <a:cubicBezTo>
                      <a:pt x="1574" y="1182"/>
                      <a:pt x="1584" y="1107"/>
                      <a:pt x="1532" y="1093"/>
                    </a:cubicBezTo>
                    <a:cubicBezTo>
                      <a:pt x="1461" y="1081"/>
                      <a:pt x="1392" y="1076"/>
                      <a:pt x="1325" y="1076"/>
                    </a:cubicBezTo>
                    <a:cubicBezTo>
                      <a:pt x="903" y="1076"/>
                      <a:pt x="568" y="1290"/>
                      <a:pt x="457" y="1372"/>
                    </a:cubicBezTo>
                    <a:cubicBezTo>
                      <a:pt x="96" y="781"/>
                      <a:pt x="287" y="66"/>
                      <a:pt x="287" y="53"/>
                    </a:cubicBezTo>
                    <a:cubicBezTo>
                      <a:pt x="295" y="20"/>
                      <a:pt x="270" y="0"/>
                      <a:pt x="2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1"/>
              <p:cNvSpPr/>
              <p:nvPr/>
            </p:nvSpPr>
            <p:spPr>
              <a:xfrm>
                <a:off x="1767895" y="1838991"/>
                <a:ext cx="112087" cy="132686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266" extrusionOk="0">
                    <a:moveTo>
                      <a:pt x="291" y="0"/>
                    </a:moveTo>
                    <a:cubicBezTo>
                      <a:pt x="253" y="0"/>
                      <a:pt x="226" y="52"/>
                      <a:pt x="266" y="75"/>
                    </a:cubicBezTo>
                    <a:cubicBezTo>
                      <a:pt x="273" y="81"/>
                      <a:pt x="844" y="476"/>
                      <a:pt x="973" y="1061"/>
                    </a:cubicBezTo>
                    <a:cubicBezTo>
                      <a:pt x="871" y="1034"/>
                      <a:pt x="769" y="1014"/>
                      <a:pt x="667" y="1007"/>
                    </a:cubicBezTo>
                    <a:cubicBezTo>
                      <a:pt x="635" y="1004"/>
                      <a:pt x="603" y="1003"/>
                      <a:pt x="572" y="1003"/>
                    </a:cubicBezTo>
                    <a:cubicBezTo>
                      <a:pt x="337" y="1003"/>
                      <a:pt x="147" y="1071"/>
                      <a:pt x="21" y="1197"/>
                    </a:cubicBezTo>
                    <a:cubicBezTo>
                      <a:pt x="0" y="1211"/>
                      <a:pt x="0" y="1238"/>
                      <a:pt x="21" y="1252"/>
                    </a:cubicBezTo>
                    <a:cubicBezTo>
                      <a:pt x="28" y="1258"/>
                      <a:pt x="34" y="1265"/>
                      <a:pt x="48" y="1265"/>
                    </a:cubicBezTo>
                    <a:cubicBezTo>
                      <a:pt x="62" y="1265"/>
                      <a:pt x="68" y="1258"/>
                      <a:pt x="82" y="1252"/>
                    </a:cubicBezTo>
                    <a:cubicBezTo>
                      <a:pt x="208" y="1123"/>
                      <a:pt x="392" y="1086"/>
                      <a:pt x="563" y="1086"/>
                    </a:cubicBezTo>
                    <a:cubicBezTo>
                      <a:pt x="798" y="1086"/>
                      <a:pt x="1010" y="1156"/>
                      <a:pt x="1014" y="1156"/>
                    </a:cubicBezTo>
                    <a:cubicBezTo>
                      <a:pt x="1020" y="1159"/>
                      <a:pt x="1025" y="1161"/>
                      <a:pt x="1031" y="1161"/>
                    </a:cubicBezTo>
                    <a:cubicBezTo>
                      <a:pt x="1039" y="1161"/>
                      <a:pt x="1047" y="1158"/>
                      <a:pt x="1055" y="1150"/>
                    </a:cubicBezTo>
                    <a:cubicBezTo>
                      <a:pt x="1069" y="1143"/>
                      <a:pt x="1075" y="1129"/>
                      <a:pt x="1069" y="1116"/>
                    </a:cubicBezTo>
                    <a:cubicBezTo>
                      <a:pt x="967" y="456"/>
                      <a:pt x="341" y="27"/>
                      <a:pt x="313" y="7"/>
                    </a:cubicBezTo>
                    <a:cubicBezTo>
                      <a:pt x="306" y="2"/>
                      <a:pt x="298" y="0"/>
                      <a:pt x="2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41"/>
              <p:cNvSpPr/>
              <p:nvPr/>
            </p:nvSpPr>
            <p:spPr>
              <a:xfrm>
                <a:off x="1761540" y="1967065"/>
                <a:ext cx="60314" cy="787524"/>
              </a:xfrm>
              <a:custGeom>
                <a:avLst/>
                <a:gdLst/>
                <a:ahLst/>
                <a:cxnLst/>
                <a:rect l="l" t="t" r="r" b="b"/>
                <a:pathLst>
                  <a:path w="579" h="7514" extrusionOk="0">
                    <a:moveTo>
                      <a:pt x="46" y="1"/>
                    </a:moveTo>
                    <a:cubicBezTo>
                      <a:pt x="42" y="1"/>
                      <a:pt x="38" y="1"/>
                      <a:pt x="34" y="2"/>
                    </a:cubicBezTo>
                    <a:cubicBezTo>
                      <a:pt x="14" y="9"/>
                      <a:pt x="0" y="30"/>
                      <a:pt x="7" y="50"/>
                    </a:cubicBezTo>
                    <a:cubicBezTo>
                      <a:pt x="170" y="622"/>
                      <a:pt x="170" y="1227"/>
                      <a:pt x="163" y="1812"/>
                    </a:cubicBezTo>
                    <a:lnTo>
                      <a:pt x="163" y="2023"/>
                    </a:lnTo>
                    <a:cubicBezTo>
                      <a:pt x="163" y="2656"/>
                      <a:pt x="191" y="3295"/>
                      <a:pt x="232" y="3921"/>
                    </a:cubicBezTo>
                    <a:cubicBezTo>
                      <a:pt x="286" y="4472"/>
                      <a:pt x="306" y="5023"/>
                      <a:pt x="293" y="5575"/>
                    </a:cubicBezTo>
                    <a:cubicBezTo>
                      <a:pt x="279" y="5949"/>
                      <a:pt x="313" y="6330"/>
                      <a:pt x="395" y="6704"/>
                    </a:cubicBezTo>
                    <a:cubicBezTo>
                      <a:pt x="456" y="6956"/>
                      <a:pt x="483" y="7214"/>
                      <a:pt x="470" y="7473"/>
                    </a:cubicBezTo>
                    <a:cubicBezTo>
                      <a:pt x="470" y="7493"/>
                      <a:pt x="483" y="7514"/>
                      <a:pt x="510" y="7514"/>
                    </a:cubicBezTo>
                    <a:cubicBezTo>
                      <a:pt x="538" y="7514"/>
                      <a:pt x="551" y="7493"/>
                      <a:pt x="551" y="7473"/>
                    </a:cubicBezTo>
                    <a:cubicBezTo>
                      <a:pt x="578" y="7214"/>
                      <a:pt x="531" y="6969"/>
                      <a:pt x="476" y="6677"/>
                    </a:cubicBezTo>
                    <a:cubicBezTo>
                      <a:pt x="402" y="6316"/>
                      <a:pt x="361" y="5949"/>
                      <a:pt x="374" y="5575"/>
                    </a:cubicBezTo>
                    <a:cubicBezTo>
                      <a:pt x="388" y="5023"/>
                      <a:pt x="368" y="4466"/>
                      <a:pt x="320" y="3915"/>
                    </a:cubicBezTo>
                    <a:cubicBezTo>
                      <a:pt x="272" y="3289"/>
                      <a:pt x="252" y="2649"/>
                      <a:pt x="252" y="2023"/>
                    </a:cubicBezTo>
                    <a:lnTo>
                      <a:pt x="252" y="1812"/>
                    </a:lnTo>
                    <a:cubicBezTo>
                      <a:pt x="259" y="1220"/>
                      <a:pt x="259" y="608"/>
                      <a:pt x="89" y="30"/>
                    </a:cubicBezTo>
                    <a:cubicBezTo>
                      <a:pt x="83" y="13"/>
                      <a:pt x="64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1"/>
              <p:cNvSpPr/>
              <p:nvPr/>
            </p:nvSpPr>
            <p:spPr>
              <a:xfrm>
                <a:off x="1913316" y="1734812"/>
                <a:ext cx="183548" cy="258246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64" extrusionOk="0">
                    <a:moveTo>
                      <a:pt x="84" y="0"/>
                    </a:moveTo>
                    <a:cubicBezTo>
                      <a:pt x="49" y="0"/>
                      <a:pt x="0" y="79"/>
                      <a:pt x="26" y="171"/>
                    </a:cubicBezTo>
                    <a:cubicBezTo>
                      <a:pt x="60" y="273"/>
                      <a:pt x="333" y="463"/>
                      <a:pt x="333" y="463"/>
                    </a:cubicBezTo>
                    <a:cubicBezTo>
                      <a:pt x="278" y="463"/>
                      <a:pt x="230" y="490"/>
                      <a:pt x="203" y="538"/>
                    </a:cubicBezTo>
                    <a:cubicBezTo>
                      <a:pt x="142" y="660"/>
                      <a:pt x="108" y="790"/>
                      <a:pt x="101" y="926"/>
                    </a:cubicBezTo>
                    <a:cubicBezTo>
                      <a:pt x="122" y="1028"/>
                      <a:pt x="149" y="1130"/>
                      <a:pt x="183" y="1225"/>
                    </a:cubicBezTo>
                    <a:cubicBezTo>
                      <a:pt x="203" y="1286"/>
                      <a:pt x="407" y="1388"/>
                      <a:pt x="407" y="1388"/>
                    </a:cubicBezTo>
                    <a:cubicBezTo>
                      <a:pt x="373" y="1511"/>
                      <a:pt x="373" y="1640"/>
                      <a:pt x="414" y="1756"/>
                    </a:cubicBezTo>
                    <a:cubicBezTo>
                      <a:pt x="489" y="1933"/>
                      <a:pt x="550" y="1974"/>
                      <a:pt x="639" y="1994"/>
                    </a:cubicBezTo>
                    <a:cubicBezTo>
                      <a:pt x="734" y="2021"/>
                      <a:pt x="1101" y="2463"/>
                      <a:pt x="1101" y="2463"/>
                    </a:cubicBezTo>
                    <a:lnTo>
                      <a:pt x="1761" y="2089"/>
                    </a:lnTo>
                    <a:cubicBezTo>
                      <a:pt x="1761" y="2089"/>
                      <a:pt x="1271" y="1586"/>
                      <a:pt x="1217" y="1484"/>
                    </a:cubicBezTo>
                    <a:cubicBezTo>
                      <a:pt x="1169" y="1388"/>
                      <a:pt x="1095" y="783"/>
                      <a:pt x="1020" y="701"/>
                    </a:cubicBezTo>
                    <a:cubicBezTo>
                      <a:pt x="972" y="654"/>
                      <a:pt x="918" y="620"/>
                      <a:pt x="856" y="606"/>
                    </a:cubicBezTo>
                    <a:cubicBezTo>
                      <a:pt x="856" y="606"/>
                      <a:pt x="598" y="334"/>
                      <a:pt x="530" y="259"/>
                    </a:cubicBezTo>
                    <a:cubicBezTo>
                      <a:pt x="394" y="157"/>
                      <a:pt x="244" y="69"/>
                      <a:pt x="88" y="1"/>
                    </a:cubicBezTo>
                    <a:cubicBezTo>
                      <a:pt x="86" y="0"/>
                      <a:pt x="85" y="0"/>
                      <a:pt x="84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1"/>
              <p:cNvSpPr/>
              <p:nvPr/>
            </p:nvSpPr>
            <p:spPr>
              <a:xfrm>
                <a:off x="1945088" y="1779565"/>
                <a:ext cx="52502" cy="23058"/>
              </a:xfrm>
              <a:custGeom>
                <a:avLst/>
                <a:gdLst/>
                <a:ahLst/>
                <a:cxnLst/>
                <a:rect l="l" t="t" r="r" b="b"/>
                <a:pathLst>
                  <a:path w="504" h="220" extrusionOk="0">
                    <a:moveTo>
                      <a:pt x="27" y="0"/>
                    </a:moveTo>
                    <a:cubicBezTo>
                      <a:pt x="14" y="0"/>
                      <a:pt x="0" y="13"/>
                      <a:pt x="0" y="29"/>
                    </a:cubicBezTo>
                    <a:cubicBezTo>
                      <a:pt x="0" y="43"/>
                      <a:pt x="7" y="57"/>
                      <a:pt x="28" y="63"/>
                    </a:cubicBezTo>
                    <a:cubicBezTo>
                      <a:pt x="177" y="84"/>
                      <a:pt x="320" y="138"/>
                      <a:pt x="449" y="220"/>
                    </a:cubicBezTo>
                    <a:lnTo>
                      <a:pt x="470" y="220"/>
                    </a:lnTo>
                    <a:cubicBezTo>
                      <a:pt x="477" y="220"/>
                      <a:pt x="490" y="220"/>
                      <a:pt x="497" y="206"/>
                    </a:cubicBezTo>
                    <a:cubicBezTo>
                      <a:pt x="504" y="193"/>
                      <a:pt x="504" y="172"/>
                      <a:pt x="490" y="165"/>
                    </a:cubicBezTo>
                    <a:cubicBezTo>
                      <a:pt x="347" y="84"/>
                      <a:pt x="198" y="23"/>
                      <a:pt x="34" y="2"/>
                    </a:cubicBezTo>
                    <a:cubicBezTo>
                      <a:pt x="32" y="1"/>
                      <a:pt x="29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1920295" y="1801889"/>
                <a:ext cx="68127" cy="29241"/>
              </a:xfrm>
              <a:custGeom>
                <a:avLst/>
                <a:gdLst/>
                <a:ahLst/>
                <a:cxnLst/>
                <a:rect l="l" t="t" r="r" b="b"/>
                <a:pathLst>
                  <a:path w="654" h="279" extrusionOk="0">
                    <a:moveTo>
                      <a:pt x="613" y="0"/>
                    </a:moveTo>
                    <a:cubicBezTo>
                      <a:pt x="599" y="0"/>
                      <a:pt x="191" y="61"/>
                      <a:pt x="129" y="75"/>
                    </a:cubicBezTo>
                    <a:cubicBezTo>
                      <a:pt x="55" y="88"/>
                      <a:pt x="14" y="218"/>
                      <a:pt x="7" y="245"/>
                    </a:cubicBezTo>
                    <a:cubicBezTo>
                      <a:pt x="0" y="259"/>
                      <a:pt x="14" y="279"/>
                      <a:pt x="27" y="279"/>
                    </a:cubicBezTo>
                    <a:lnTo>
                      <a:pt x="34" y="279"/>
                    </a:lnTo>
                    <a:cubicBezTo>
                      <a:pt x="48" y="279"/>
                      <a:pt x="61" y="272"/>
                      <a:pt x="61" y="265"/>
                    </a:cubicBezTo>
                    <a:cubicBezTo>
                      <a:pt x="82" y="211"/>
                      <a:pt x="116" y="143"/>
                      <a:pt x="143" y="136"/>
                    </a:cubicBezTo>
                    <a:cubicBezTo>
                      <a:pt x="197" y="123"/>
                      <a:pt x="619" y="61"/>
                      <a:pt x="619" y="61"/>
                    </a:cubicBezTo>
                    <a:cubicBezTo>
                      <a:pt x="640" y="54"/>
                      <a:pt x="653" y="41"/>
                      <a:pt x="647" y="27"/>
                    </a:cubicBezTo>
                    <a:cubicBezTo>
                      <a:pt x="647" y="7"/>
                      <a:pt x="633" y="0"/>
                      <a:pt x="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1"/>
              <p:cNvSpPr/>
              <p:nvPr/>
            </p:nvSpPr>
            <p:spPr>
              <a:xfrm>
                <a:off x="1954255" y="1848738"/>
                <a:ext cx="19271" cy="18132"/>
              </a:xfrm>
              <a:custGeom>
                <a:avLst/>
                <a:gdLst/>
                <a:ahLst/>
                <a:cxnLst/>
                <a:rect l="l" t="t" r="r" b="b"/>
                <a:pathLst>
                  <a:path w="185" h="173" extrusionOk="0">
                    <a:moveTo>
                      <a:pt x="152" y="0"/>
                    </a:moveTo>
                    <a:cubicBezTo>
                      <a:pt x="149" y="0"/>
                      <a:pt x="146" y="1"/>
                      <a:pt x="144" y="2"/>
                    </a:cubicBezTo>
                    <a:cubicBezTo>
                      <a:pt x="76" y="16"/>
                      <a:pt x="28" y="70"/>
                      <a:pt x="8" y="138"/>
                    </a:cubicBezTo>
                    <a:cubicBezTo>
                      <a:pt x="1" y="152"/>
                      <a:pt x="14" y="172"/>
                      <a:pt x="35" y="172"/>
                    </a:cubicBezTo>
                    <a:cubicBezTo>
                      <a:pt x="48" y="172"/>
                      <a:pt x="62" y="159"/>
                      <a:pt x="69" y="145"/>
                    </a:cubicBezTo>
                    <a:cubicBezTo>
                      <a:pt x="76" y="84"/>
                      <a:pt x="157" y="57"/>
                      <a:pt x="157" y="57"/>
                    </a:cubicBezTo>
                    <a:cubicBezTo>
                      <a:pt x="178" y="57"/>
                      <a:pt x="184" y="36"/>
                      <a:pt x="184" y="22"/>
                    </a:cubicBezTo>
                    <a:cubicBezTo>
                      <a:pt x="179" y="11"/>
                      <a:pt x="164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1"/>
              <p:cNvSpPr/>
              <p:nvPr/>
            </p:nvSpPr>
            <p:spPr>
              <a:xfrm>
                <a:off x="1945088" y="1830606"/>
                <a:ext cx="19167" cy="5292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505" extrusionOk="0">
                    <a:moveTo>
                      <a:pt x="133" y="0"/>
                    </a:moveTo>
                    <a:cubicBezTo>
                      <a:pt x="128" y="0"/>
                      <a:pt x="122" y="2"/>
                      <a:pt x="116" y="5"/>
                    </a:cubicBezTo>
                    <a:cubicBezTo>
                      <a:pt x="116" y="12"/>
                      <a:pt x="0" y="93"/>
                      <a:pt x="41" y="195"/>
                    </a:cubicBezTo>
                    <a:lnTo>
                      <a:pt x="41" y="202"/>
                    </a:lnTo>
                    <a:lnTo>
                      <a:pt x="41" y="209"/>
                    </a:lnTo>
                    <a:cubicBezTo>
                      <a:pt x="102" y="277"/>
                      <a:pt x="116" y="379"/>
                      <a:pt x="75" y="461"/>
                    </a:cubicBezTo>
                    <a:cubicBezTo>
                      <a:pt x="68" y="474"/>
                      <a:pt x="75" y="495"/>
                      <a:pt x="89" y="502"/>
                    </a:cubicBezTo>
                    <a:lnTo>
                      <a:pt x="102" y="502"/>
                    </a:lnTo>
                    <a:cubicBezTo>
                      <a:pt x="106" y="503"/>
                      <a:pt x="110" y="504"/>
                      <a:pt x="113" y="504"/>
                    </a:cubicBezTo>
                    <a:cubicBezTo>
                      <a:pt x="123" y="504"/>
                      <a:pt x="131" y="498"/>
                      <a:pt x="136" y="488"/>
                    </a:cubicBezTo>
                    <a:cubicBezTo>
                      <a:pt x="184" y="386"/>
                      <a:pt x="170" y="264"/>
                      <a:pt x="96" y="175"/>
                    </a:cubicBezTo>
                    <a:cubicBezTo>
                      <a:pt x="75" y="114"/>
                      <a:pt x="157" y="53"/>
                      <a:pt x="157" y="53"/>
                    </a:cubicBezTo>
                    <a:cubicBezTo>
                      <a:pt x="179" y="36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1"/>
              <p:cNvSpPr/>
              <p:nvPr/>
            </p:nvSpPr>
            <p:spPr>
              <a:xfrm>
                <a:off x="1936129" y="1836685"/>
                <a:ext cx="18959" cy="16560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58" extrusionOk="0">
                    <a:moveTo>
                      <a:pt x="46" y="1"/>
                    </a:moveTo>
                    <a:cubicBezTo>
                      <a:pt x="16" y="1"/>
                      <a:pt x="0" y="44"/>
                      <a:pt x="32" y="63"/>
                    </a:cubicBezTo>
                    <a:cubicBezTo>
                      <a:pt x="73" y="76"/>
                      <a:pt x="100" y="103"/>
                      <a:pt x="120" y="137"/>
                    </a:cubicBezTo>
                    <a:cubicBezTo>
                      <a:pt x="127" y="151"/>
                      <a:pt x="134" y="158"/>
                      <a:pt x="148" y="158"/>
                    </a:cubicBezTo>
                    <a:lnTo>
                      <a:pt x="161" y="158"/>
                    </a:lnTo>
                    <a:cubicBezTo>
                      <a:pt x="175" y="151"/>
                      <a:pt x="182" y="131"/>
                      <a:pt x="175" y="117"/>
                    </a:cubicBezTo>
                    <a:cubicBezTo>
                      <a:pt x="154" y="63"/>
                      <a:pt x="107" y="22"/>
                      <a:pt x="52" y="1"/>
                    </a:cubicBezTo>
                    <a:cubicBezTo>
                      <a:pt x="50" y="1"/>
                      <a:pt x="48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41"/>
              <p:cNvSpPr/>
              <p:nvPr/>
            </p:nvSpPr>
            <p:spPr>
              <a:xfrm>
                <a:off x="1953526" y="1904495"/>
                <a:ext cx="379179" cy="516282"/>
              </a:xfrm>
              <a:custGeom>
                <a:avLst/>
                <a:gdLst/>
                <a:ahLst/>
                <a:cxnLst/>
                <a:rect l="l" t="t" r="r" b="b"/>
                <a:pathLst>
                  <a:path w="3640" h="4926" extrusionOk="0">
                    <a:moveTo>
                      <a:pt x="1096" y="0"/>
                    </a:moveTo>
                    <a:cubicBezTo>
                      <a:pt x="951" y="0"/>
                      <a:pt x="82" y="588"/>
                      <a:pt x="42" y="702"/>
                    </a:cubicBezTo>
                    <a:cubicBezTo>
                      <a:pt x="1" y="810"/>
                      <a:pt x="1532" y="3818"/>
                      <a:pt x="2164" y="4600"/>
                    </a:cubicBezTo>
                    <a:cubicBezTo>
                      <a:pt x="2330" y="4803"/>
                      <a:pt x="2631" y="4925"/>
                      <a:pt x="2918" y="4925"/>
                    </a:cubicBezTo>
                    <a:cubicBezTo>
                      <a:pt x="3292" y="4925"/>
                      <a:pt x="3640" y="4717"/>
                      <a:pt x="3620" y="4212"/>
                    </a:cubicBezTo>
                    <a:cubicBezTo>
                      <a:pt x="3586" y="3382"/>
                      <a:pt x="1232" y="28"/>
                      <a:pt x="1103" y="1"/>
                    </a:cubicBezTo>
                    <a:cubicBezTo>
                      <a:pt x="1101" y="0"/>
                      <a:pt x="1099" y="0"/>
                      <a:pt x="10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41"/>
              <p:cNvSpPr/>
              <p:nvPr/>
            </p:nvSpPr>
            <p:spPr>
              <a:xfrm>
                <a:off x="1950713" y="1952392"/>
                <a:ext cx="215632" cy="414304"/>
              </a:xfrm>
              <a:custGeom>
                <a:avLst/>
                <a:gdLst/>
                <a:ahLst/>
                <a:cxnLst/>
                <a:rect l="l" t="t" r="r" b="b"/>
                <a:pathLst>
                  <a:path w="2070" h="3953" extrusionOk="0">
                    <a:moveTo>
                      <a:pt x="296" y="1"/>
                    </a:moveTo>
                    <a:cubicBezTo>
                      <a:pt x="289" y="1"/>
                      <a:pt x="281" y="2"/>
                      <a:pt x="273" y="6"/>
                    </a:cubicBezTo>
                    <a:cubicBezTo>
                      <a:pt x="184" y="61"/>
                      <a:pt x="103" y="136"/>
                      <a:pt x="35" y="217"/>
                    </a:cubicBezTo>
                    <a:cubicBezTo>
                      <a:pt x="21" y="245"/>
                      <a:pt x="1" y="272"/>
                      <a:pt x="212" y="728"/>
                    </a:cubicBezTo>
                    <a:cubicBezTo>
                      <a:pt x="341" y="1000"/>
                      <a:pt x="518" y="1360"/>
                      <a:pt x="722" y="1748"/>
                    </a:cubicBezTo>
                    <a:cubicBezTo>
                      <a:pt x="1110" y="2497"/>
                      <a:pt x="1525" y="3231"/>
                      <a:pt x="1987" y="3932"/>
                    </a:cubicBezTo>
                    <a:cubicBezTo>
                      <a:pt x="1994" y="3946"/>
                      <a:pt x="2008" y="3952"/>
                      <a:pt x="2021" y="3952"/>
                    </a:cubicBezTo>
                    <a:cubicBezTo>
                      <a:pt x="2028" y="3952"/>
                      <a:pt x="2035" y="3946"/>
                      <a:pt x="2042" y="3939"/>
                    </a:cubicBezTo>
                    <a:cubicBezTo>
                      <a:pt x="2062" y="3925"/>
                      <a:pt x="2069" y="3898"/>
                      <a:pt x="2055" y="3878"/>
                    </a:cubicBezTo>
                    <a:cubicBezTo>
                      <a:pt x="1355" y="2857"/>
                      <a:pt x="130" y="455"/>
                      <a:pt x="110" y="251"/>
                    </a:cubicBezTo>
                    <a:cubicBezTo>
                      <a:pt x="171" y="183"/>
                      <a:pt x="239" y="129"/>
                      <a:pt x="321" y="81"/>
                    </a:cubicBezTo>
                    <a:cubicBezTo>
                      <a:pt x="361" y="58"/>
                      <a:pt x="338" y="1"/>
                      <a:pt x="2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1"/>
              <p:cNvSpPr/>
              <p:nvPr/>
            </p:nvSpPr>
            <p:spPr>
              <a:xfrm>
                <a:off x="1355382" y="2284527"/>
                <a:ext cx="55418" cy="65085"/>
              </a:xfrm>
              <a:custGeom>
                <a:avLst/>
                <a:gdLst/>
                <a:ahLst/>
                <a:cxnLst/>
                <a:rect l="l" t="t" r="r" b="b"/>
                <a:pathLst>
                  <a:path w="532" h="621" extrusionOk="0">
                    <a:moveTo>
                      <a:pt x="486" y="0"/>
                    </a:moveTo>
                    <a:cubicBezTo>
                      <a:pt x="472" y="0"/>
                      <a:pt x="458" y="6"/>
                      <a:pt x="450" y="15"/>
                    </a:cubicBezTo>
                    <a:lnTo>
                      <a:pt x="14" y="552"/>
                    </a:lnTo>
                    <a:cubicBezTo>
                      <a:pt x="1" y="573"/>
                      <a:pt x="1" y="600"/>
                      <a:pt x="21" y="613"/>
                    </a:cubicBezTo>
                    <a:cubicBezTo>
                      <a:pt x="28" y="620"/>
                      <a:pt x="35" y="620"/>
                      <a:pt x="48" y="620"/>
                    </a:cubicBezTo>
                    <a:cubicBezTo>
                      <a:pt x="62" y="620"/>
                      <a:pt x="69" y="613"/>
                      <a:pt x="82" y="607"/>
                    </a:cubicBezTo>
                    <a:lnTo>
                      <a:pt x="518" y="69"/>
                    </a:lnTo>
                    <a:cubicBezTo>
                      <a:pt x="531" y="55"/>
                      <a:pt x="525" y="28"/>
                      <a:pt x="511" y="8"/>
                    </a:cubicBezTo>
                    <a:cubicBezTo>
                      <a:pt x="503" y="3"/>
                      <a:pt x="49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1"/>
              <p:cNvSpPr/>
              <p:nvPr/>
            </p:nvSpPr>
            <p:spPr>
              <a:xfrm>
                <a:off x="1379549" y="2714553"/>
                <a:ext cx="51043" cy="67182"/>
              </a:xfrm>
              <a:custGeom>
                <a:avLst/>
                <a:gdLst/>
                <a:ahLst/>
                <a:cxnLst/>
                <a:rect l="l" t="t" r="r" b="b"/>
                <a:pathLst>
                  <a:path w="490" h="641" extrusionOk="0">
                    <a:moveTo>
                      <a:pt x="41" y="1"/>
                    </a:moveTo>
                    <a:cubicBezTo>
                      <a:pt x="14" y="7"/>
                      <a:pt x="0" y="35"/>
                      <a:pt x="7" y="55"/>
                    </a:cubicBezTo>
                    <a:cubicBezTo>
                      <a:pt x="75" y="286"/>
                      <a:pt x="218" y="490"/>
                      <a:pt x="408" y="633"/>
                    </a:cubicBezTo>
                    <a:cubicBezTo>
                      <a:pt x="415" y="633"/>
                      <a:pt x="422" y="640"/>
                      <a:pt x="435" y="640"/>
                    </a:cubicBezTo>
                    <a:cubicBezTo>
                      <a:pt x="476" y="640"/>
                      <a:pt x="490" y="586"/>
                      <a:pt x="463" y="565"/>
                    </a:cubicBezTo>
                    <a:cubicBezTo>
                      <a:pt x="279" y="436"/>
                      <a:pt x="150" y="246"/>
                      <a:pt x="89" y="35"/>
                    </a:cubicBezTo>
                    <a:cubicBezTo>
                      <a:pt x="82" y="14"/>
                      <a:pt x="61" y="1"/>
                      <a:pt x="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1"/>
              <p:cNvSpPr/>
              <p:nvPr/>
            </p:nvSpPr>
            <p:spPr>
              <a:xfrm>
                <a:off x="1437051" y="2742851"/>
                <a:ext cx="19792" cy="38150"/>
              </a:xfrm>
              <a:custGeom>
                <a:avLst/>
                <a:gdLst/>
                <a:ahLst/>
                <a:cxnLst/>
                <a:rect l="l" t="t" r="r" b="b"/>
                <a:pathLst>
                  <a:path w="190" h="364" extrusionOk="0">
                    <a:moveTo>
                      <a:pt x="52" y="0"/>
                    </a:moveTo>
                    <a:cubicBezTo>
                      <a:pt x="27" y="0"/>
                      <a:pt x="0" y="24"/>
                      <a:pt x="13" y="57"/>
                    </a:cubicBezTo>
                    <a:lnTo>
                      <a:pt x="101" y="336"/>
                    </a:lnTo>
                    <a:cubicBezTo>
                      <a:pt x="108" y="357"/>
                      <a:pt x="122" y="363"/>
                      <a:pt x="142" y="363"/>
                    </a:cubicBezTo>
                    <a:lnTo>
                      <a:pt x="156" y="363"/>
                    </a:lnTo>
                    <a:cubicBezTo>
                      <a:pt x="176" y="357"/>
                      <a:pt x="190" y="329"/>
                      <a:pt x="183" y="309"/>
                    </a:cubicBezTo>
                    <a:lnTo>
                      <a:pt x="88" y="30"/>
                    </a:lnTo>
                    <a:cubicBezTo>
                      <a:pt x="82" y="9"/>
                      <a:pt x="67" y="0"/>
                      <a:pt x="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43" name="Google Shape;1043;p41"/>
          <p:cNvGrpSpPr/>
          <p:nvPr/>
        </p:nvGrpSpPr>
        <p:grpSpPr>
          <a:xfrm>
            <a:off x="2753807" y="3663972"/>
            <a:ext cx="481843" cy="731403"/>
            <a:chOff x="3224557" y="3073547"/>
            <a:chExt cx="481843" cy="731403"/>
          </a:xfrm>
        </p:grpSpPr>
        <p:grpSp>
          <p:nvGrpSpPr>
            <p:cNvPr id="1044" name="Google Shape;1044;p41"/>
            <p:cNvGrpSpPr/>
            <p:nvPr/>
          </p:nvGrpSpPr>
          <p:grpSpPr>
            <a:xfrm>
              <a:off x="3224557" y="3073547"/>
              <a:ext cx="182878" cy="182886"/>
              <a:chOff x="769861" y="772165"/>
              <a:chExt cx="148500" cy="149100"/>
            </a:xfrm>
          </p:grpSpPr>
          <p:sp>
            <p:nvSpPr>
              <p:cNvPr id="1045" name="Google Shape;1045;p41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41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7" name="Google Shape;1047;p41"/>
            <p:cNvSpPr/>
            <p:nvPr/>
          </p:nvSpPr>
          <p:spPr>
            <a:xfrm>
              <a:off x="3523400" y="3621950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41"/>
          <p:cNvSpPr/>
          <p:nvPr/>
        </p:nvSpPr>
        <p:spPr>
          <a:xfrm>
            <a:off x="455850" y="3821750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41"/>
          <p:cNvSpPr txBox="1"/>
          <p:nvPr/>
        </p:nvSpPr>
        <p:spPr>
          <a:xfrm>
            <a:off x="240275" y="225525"/>
            <a:ext cx="3492600" cy="1108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Опасности на дороге</a:t>
            </a:r>
            <a:endParaRPr sz="30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0" name="Google Shape;1050;p41"/>
          <p:cNvSpPr txBox="1"/>
          <p:nvPr/>
        </p:nvSpPr>
        <p:spPr>
          <a:xfrm>
            <a:off x="3492096" y="312150"/>
            <a:ext cx="5312179" cy="4588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lvl="0" indent="-146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" dirty="0"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 местах без тротуаров</a:t>
            </a:r>
            <a:r>
              <a:rPr lang="en" dirty="0">
                <a:latin typeface="Nunito"/>
                <a:ea typeface="Nunito"/>
                <a:cs typeface="Nunito"/>
                <a:sym typeface="Nunito"/>
              </a:rPr>
              <a:t> пешеходы вынуждены идти вдоль дороги, что может быть опасно. Лучше выбрать другой маршрут.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114300" lvl="0" indent="-1460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" dirty="0">
                <a:latin typeface="Nunito"/>
                <a:ea typeface="Nunito"/>
                <a:cs typeface="Nunito"/>
                <a:sym typeface="Nunito"/>
              </a:rPr>
              <a:t>Плохая освещенность или погодные условия могут снизить видимость как для пешеходов, так и для водителей. </a:t>
            </a: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Пешеходы должны носить яркую одежду или элементы отражающей поверхности, фликеры</a:t>
            </a:r>
            <a:r>
              <a:rPr lang="en" dirty="0">
                <a:latin typeface="Nunito"/>
                <a:ea typeface="Nunito"/>
                <a:cs typeface="Nunito"/>
                <a:sym typeface="Nunito"/>
              </a:rPr>
              <a:t> в темное время суток или в условиях плохой видимости.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114300" lvl="0" indent="-1460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Использование мобильных телефонов, наушников</a:t>
            </a:r>
            <a:r>
              <a:rPr lang="en" dirty="0">
                <a:latin typeface="Nunito"/>
                <a:ea typeface="Nunito"/>
                <a:cs typeface="Nunito"/>
                <a:sym typeface="Nunito"/>
              </a:rPr>
              <a:t> и других устройств может отвлечь пешеходов от дорожного движения, повышая риск несчастных случаев.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114300" lvl="0" indent="-1460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Игры вблизи дороги</a:t>
            </a:r>
            <a:r>
              <a:rPr lang="en" dirty="0">
                <a:latin typeface="Nunito"/>
                <a:ea typeface="Nunito"/>
                <a:cs typeface="Nunito"/>
                <a:sym typeface="Nunito"/>
              </a:rPr>
              <a:t> могут привести к серьезным травмам или авариям. Вместо этого лучше выбирать безопасные места для игр и активного отдыха, где дорожное движение не представляет угрозы.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114300" lvl="0" indent="-146050" algn="l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SzPts val="1400"/>
              <a:buFont typeface="Nunito"/>
              <a:buChar char="●"/>
            </a:pP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Не кататься зимой с горки в сторону проезжей части.</a:t>
            </a:r>
            <a:r>
              <a:rPr lang="en" dirty="0">
                <a:latin typeface="Nunito"/>
                <a:ea typeface="Nunito"/>
                <a:cs typeface="Nunito"/>
                <a:sym typeface="Nunito"/>
              </a:rPr>
              <a:t> Для зимних забав есть специально возведенные горки.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" name="Рисунок 4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F52F7EB5-EC8F-86FF-9986-14EFE44F6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6859" y="4494701"/>
            <a:ext cx="323809" cy="323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42"/>
          <p:cNvSpPr/>
          <p:nvPr/>
        </p:nvSpPr>
        <p:spPr>
          <a:xfrm>
            <a:off x="3938725" y="34229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6" name="Google Shape;1056;p42"/>
          <p:cNvSpPr/>
          <p:nvPr/>
        </p:nvSpPr>
        <p:spPr>
          <a:xfrm>
            <a:off x="3938725" y="2166725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7" name="Google Shape;1057;p42"/>
          <p:cNvSpPr/>
          <p:nvPr/>
        </p:nvSpPr>
        <p:spPr>
          <a:xfrm>
            <a:off x="3938725" y="8066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58" name="Google Shape;1058;p42"/>
          <p:cNvGrpSpPr/>
          <p:nvPr/>
        </p:nvGrpSpPr>
        <p:grpSpPr>
          <a:xfrm>
            <a:off x="3106450" y="4270147"/>
            <a:ext cx="427360" cy="543828"/>
            <a:chOff x="7772225" y="3849697"/>
            <a:chExt cx="427360" cy="543828"/>
          </a:xfrm>
        </p:grpSpPr>
        <p:grpSp>
          <p:nvGrpSpPr>
            <p:cNvPr id="1059" name="Google Shape;1059;p42"/>
            <p:cNvGrpSpPr/>
            <p:nvPr/>
          </p:nvGrpSpPr>
          <p:grpSpPr>
            <a:xfrm>
              <a:off x="8016707" y="3849697"/>
              <a:ext cx="182878" cy="182886"/>
              <a:chOff x="769861" y="772165"/>
              <a:chExt cx="148500" cy="149100"/>
            </a:xfrm>
          </p:grpSpPr>
          <p:sp>
            <p:nvSpPr>
              <p:cNvPr id="1060" name="Google Shape;1060;p42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2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2" name="Google Shape;1062;p42"/>
            <p:cNvSpPr/>
            <p:nvPr/>
          </p:nvSpPr>
          <p:spPr>
            <a:xfrm>
              <a:off x="7772225" y="421052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" name="Google Shape;1063;p42"/>
          <p:cNvGrpSpPr/>
          <p:nvPr/>
        </p:nvGrpSpPr>
        <p:grpSpPr>
          <a:xfrm>
            <a:off x="464214" y="1151175"/>
            <a:ext cx="774725" cy="1146125"/>
            <a:chOff x="704489" y="1362450"/>
            <a:chExt cx="774725" cy="1146125"/>
          </a:xfrm>
        </p:grpSpPr>
        <p:sp>
          <p:nvSpPr>
            <p:cNvPr id="1064" name="Google Shape;1064;p42"/>
            <p:cNvSpPr/>
            <p:nvPr/>
          </p:nvSpPr>
          <p:spPr>
            <a:xfrm>
              <a:off x="993864" y="1841500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2"/>
            <p:cNvSpPr/>
            <p:nvPr/>
          </p:nvSpPr>
          <p:spPr>
            <a:xfrm>
              <a:off x="704489" y="136245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1296214" y="154545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768450" y="2350175"/>
              <a:ext cx="183000" cy="158400"/>
            </a:xfrm>
            <a:prstGeom prst="triangle">
              <a:avLst>
                <a:gd name="adj" fmla="val 50000"/>
              </a:avLst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68" name="Google Shape;1068;p42"/>
          <p:cNvPicPr preferRelativeResize="0"/>
          <p:nvPr/>
        </p:nvPicPr>
        <p:blipFill rotWithShape="1">
          <a:blip r:embed="rId3">
            <a:alphaModFix/>
          </a:blip>
          <a:srcRect t="14299" r="6340" b="9999"/>
          <a:stretch/>
        </p:blipFill>
        <p:spPr>
          <a:xfrm>
            <a:off x="366800" y="1460123"/>
            <a:ext cx="3257000" cy="179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42"/>
          <p:cNvSpPr txBox="1"/>
          <p:nvPr/>
        </p:nvSpPr>
        <p:spPr>
          <a:xfrm>
            <a:off x="933488" y="412250"/>
            <a:ext cx="2243700" cy="646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213B55"/>
                </a:solidFill>
                <a:latin typeface="Nunito"/>
                <a:ea typeface="Nunito"/>
                <a:cs typeface="Nunito"/>
                <a:sym typeface="Nunito"/>
              </a:rPr>
              <a:t>Водитель</a:t>
            </a:r>
            <a:endParaRPr sz="3000" b="1" dirty="0">
              <a:solidFill>
                <a:srgbClr val="213B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0" name="Google Shape;1070;p42"/>
          <p:cNvSpPr txBox="1"/>
          <p:nvPr/>
        </p:nvSpPr>
        <p:spPr>
          <a:xfrm>
            <a:off x="495300" y="3449600"/>
            <a:ext cx="30000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Водитель </a:t>
            </a:r>
            <a:r>
              <a:rPr lang="en" sz="1300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- лицо, управляющее каким-либо транспортным средством, погонщик, ведущий по дороге вьючных, верховых животных или стадо.</a:t>
            </a:r>
            <a:endParaRPr sz="1300" dirty="0">
              <a:solidFill>
                <a:srgbClr val="33333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1" name="Google Shape;1071;p42">
            <a:hlinkClick r:id="rId4" action="ppaction://hlinksldjump"/>
          </p:cNvPr>
          <p:cNvSpPr txBox="1"/>
          <p:nvPr/>
        </p:nvSpPr>
        <p:spPr>
          <a:xfrm>
            <a:off x="3985975" y="899000"/>
            <a:ext cx="469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rPr>
              <a:t>Безопасность на дороге</a:t>
            </a:r>
            <a:endParaRPr sz="2400" b="1" dirty="0">
              <a:solidFill>
                <a:schemeClr val="l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2" name="Google Shape;1072;p42">
            <a:hlinkClick r:id="rId5" action="ppaction://hlinksldjump"/>
          </p:cNvPr>
          <p:cNvSpPr txBox="1"/>
          <p:nvPr/>
        </p:nvSpPr>
        <p:spPr>
          <a:xfrm>
            <a:off x="4815625" y="22591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Знаки и сигналы</a:t>
            </a:r>
            <a:endParaRPr sz="2400" b="1" dirty="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3" name="Google Shape;1073;p42">
            <a:hlinkClick r:id="rId6" action="ppaction://hlinksldjump"/>
          </p:cNvPr>
          <p:cNvSpPr txBox="1"/>
          <p:nvPr/>
        </p:nvSpPr>
        <p:spPr>
          <a:xfrm>
            <a:off x="3938725" y="3392150"/>
            <a:ext cx="4753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Взаимодействие с другими участниками дорожного движения</a:t>
            </a:r>
            <a:endParaRPr sz="2000" b="1" dirty="0">
              <a:solidFill>
                <a:srgbClr val="6AA84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A40474FC-D11B-EF99-C1A8-0B003C99C6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/>
      <p:bldP spid="1070" grpId="0"/>
      <p:bldP spid="1071" grpId="0"/>
      <p:bldP spid="1072" grpId="0"/>
      <p:bldP spid="10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43"/>
          <p:cNvSpPr/>
          <p:nvPr/>
        </p:nvSpPr>
        <p:spPr>
          <a:xfrm>
            <a:off x="241282" y="3880825"/>
            <a:ext cx="183000" cy="183000"/>
          </a:xfrm>
          <a:prstGeom prst="donut">
            <a:avLst>
              <a:gd name="adj" fmla="val 171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43"/>
          <p:cNvSpPr/>
          <p:nvPr/>
        </p:nvSpPr>
        <p:spPr>
          <a:xfrm>
            <a:off x="1080725" y="4614650"/>
            <a:ext cx="183000" cy="183000"/>
          </a:xfrm>
          <a:prstGeom prst="bentArrow">
            <a:avLst>
              <a:gd name="adj1" fmla="val 17391"/>
              <a:gd name="adj2" fmla="val 25000"/>
              <a:gd name="adj3" fmla="val 25000"/>
              <a:gd name="adj4" fmla="val 437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0" name="Google Shape;1080;p43"/>
          <p:cNvGrpSpPr/>
          <p:nvPr/>
        </p:nvGrpSpPr>
        <p:grpSpPr>
          <a:xfrm>
            <a:off x="8545282" y="916744"/>
            <a:ext cx="182878" cy="182886"/>
            <a:chOff x="769861" y="772165"/>
            <a:chExt cx="148500" cy="149100"/>
          </a:xfrm>
        </p:grpSpPr>
        <p:sp>
          <p:nvSpPr>
            <p:cNvPr id="1081" name="Google Shape;1081;p43"/>
            <p:cNvSpPr/>
            <p:nvPr/>
          </p:nvSpPr>
          <p:spPr>
            <a:xfrm rot="2703983">
              <a:off x="752576" y="833032"/>
              <a:ext cx="183070" cy="2736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 rot="-2703983" flipH="1">
              <a:off x="752576" y="833032"/>
              <a:ext cx="183070" cy="2736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3" name="Google Shape;1083;p43"/>
          <p:cNvSpPr/>
          <p:nvPr/>
        </p:nvSpPr>
        <p:spPr>
          <a:xfrm>
            <a:off x="8430771" y="326500"/>
            <a:ext cx="183000" cy="183000"/>
          </a:xfrm>
          <a:prstGeom prst="noSmoking">
            <a:avLst>
              <a:gd name="adj" fmla="val 187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318128" y="4490650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43"/>
          <p:cNvGrpSpPr/>
          <p:nvPr/>
        </p:nvGrpSpPr>
        <p:grpSpPr>
          <a:xfrm>
            <a:off x="577869" y="3546411"/>
            <a:ext cx="1188716" cy="1188780"/>
            <a:chOff x="453382" y="3574356"/>
            <a:chExt cx="1562455" cy="1559055"/>
          </a:xfrm>
        </p:grpSpPr>
        <p:sp>
          <p:nvSpPr>
            <p:cNvPr id="1086" name="Google Shape;1086;p43"/>
            <p:cNvSpPr/>
            <p:nvPr/>
          </p:nvSpPr>
          <p:spPr>
            <a:xfrm rot="539515">
              <a:off x="551442" y="3672761"/>
              <a:ext cx="1366335" cy="1362245"/>
            </a:xfrm>
            <a:custGeom>
              <a:avLst/>
              <a:gdLst/>
              <a:ahLst/>
              <a:cxnLst/>
              <a:rect l="l" t="t" r="r" b="b"/>
              <a:pathLst>
                <a:path w="11200" h="11130" extrusionOk="0">
                  <a:moveTo>
                    <a:pt x="9334" y="0"/>
                  </a:moveTo>
                  <a:cubicBezTo>
                    <a:pt x="9309" y="0"/>
                    <a:pt x="9285" y="2"/>
                    <a:pt x="9260" y="7"/>
                  </a:cubicBezTo>
                  <a:lnTo>
                    <a:pt x="409" y="1401"/>
                  </a:lnTo>
                  <a:cubicBezTo>
                    <a:pt x="164" y="1435"/>
                    <a:pt x="1" y="1667"/>
                    <a:pt x="42" y="1905"/>
                  </a:cubicBezTo>
                  <a:lnTo>
                    <a:pt x="1436" y="10756"/>
                  </a:lnTo>
                  <a:cubicBezTo>
                    <a:pt x="1467" y="10970"/>
                    <a:pt x="1652" y="11130"/>
                    <a:pt x="1867" y="11130"/>
                  </a:cubicBezTo>
                  <a:cubicBezTo>
                    <a:pt x="1891" y="11130"/>
                    <a:pt x="1915" y="11128"/>
                    <a:pt x="1940" y="11124"/>
                  </a:cubicBezTo>
                  <a:lnTo>
                    <a:pt x="10791" y="9729"/>
                  </a:lnTo>
                  <a:cubicBezTo>
                    <a:pt x="11029" y="9688"/>
                    <a:pt x="11200" y="9463"/>
                    <a:pt x="11159" y="9225"/>
                  </a:cubicBezTo>
                  <a:lnTo>
                    <a:pt x="9764" y="374"/>
                  </a:lnTo>
                  <a:cubicBezTo>
                    <a:pt x="9727" y="154"/>
                    <a:pt x="9543" y="0"/>
                    <a:pt x="9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 rot="539515">
              <a:off x="748924" y="3849663"/>
              <a:ext cx="1101851" cy="1068989"/>
            </a:xfrm>
            <a:custGeom>
              <a:avLst/>
              <a:gdLst/>
              <a:ahLst/>
              <a:cxnLst/>
              <a:rect l="l" t="t" r="r" b="b"/>
              <a:pathLst>
                <a:path w="9032" h="8734" extrusionOk="0">
                  <a:moveTo>
                    <a:pt x="3331" y="0"/>
                  </a:moveTo>
                  <a:cubicBezTo>
                    <a:pt x="3239" y="0"/>
                    <a:pt x="3148" y="53"/>
                    <a:pt x="3112" y="151"/>
                  </a:cubicBezTo>
                  <a:lnTo>
                    <a:pt x="58" y="8417"/>
                  </a:lnTo>
                  <a:cubicBezTo>
                    <a:pt x="1" y="8575"/>
                    <a:pt x="114" y="8733"/>
                    <a:pt x="272" y="8733"/>
                  </a:cubicBezTo>
                  <a:cubicBezTo>
                    <a:pt x="284" y="8733"/>
                    <a:pt x="297" y="8732"/>
                    <a:pt x="309" y="8730"/>
                  </a:cubicBezTo>
                  <a:lnTo>
                    <a:pt x="8773" y="7424"/>
                  </a:lnTo>
                  <a:cubicBezTo>
                    <a:pt x="8950" y="7397"/>
                    <a:pt x="9031" y="7186"/>
                    <a:pt x="8923" y="7043"/>
                  </a:cubicBezTo>
                  <a:lnTo>
                    <a:pt x="3514" y="90"/>
                  </a:lnTo>
                  <a:cubicBezTo>
                    <a:pt x="3468" y="29"/>
                    <a:pt x="3399" y="0"/>
                    <a:pt x="3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 rot="539515">
              <a:off x="1167656" y="4102699"/>
              <a:ext cx="115406" cy="115050"/>
            </a:xfrm>
            <a:custGeom>
              <a:avLst/>
              <a:gdLst/>
              <a:ahLst/>
              <a:cxnLst/>
              <a:rect l="l" t="t" r="r" b="b"/>
              <a:pathLst>
                <a:path w="946" h="940" extrusionOk="0">
                  <a:moveTo>
                    <a:pt x="476" y="0"/>
                  </a:moveTo>
                  <a:cubicBezTo>
                    <a:pt x="211" y="0"/>
                    <a:pt x="0" y="211"/>
                    <a:pt x="0" y="470"/>
                  </a:cubicBezTo>
                  <a:cubicBezTo>
                    <a:pt x="0" y="728"/>
                    <a:pt x="211" y="939"/>
                    <a:pt x="476" y="939"/>
                  </a:cubicBezTo>
                  <a:cubicBezTo>
                    <a:pt x="735" y="939"/>
                    <a:pt x="946" y="728"/>
                    <a:pt x="946" y="470"/>
                  </a:cubicBezTo>
                  <a:cubicBezTo>
                    <a:pt x="946" y="211"/>
                    <a:pt x="735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 rot="539515">
              <a:off x="1154660" y="4236999"/>
              <a:ext cx="296812" cy="444902"/>
            </a:xfrm>
            <a:custGeom>
              <a:avLst/>
              <a:gdLst/>
              <a:ahLst/>
              <a:cxnLst/>
              <a:rect l="l" t="t" r="r" b="b"/>
              <a:pathLst>
                <a:path w="2433" h="3635" extrusionOk="0">
                  <a:moveTo>
                    <a:pt x="309" y="1"/>
                  </a:moveTo>
                  <a:cubicBezTo>
                    <a:pt x="156" y="1"/>
                    <a:pt x="0" y="117"/>
                    <a:pt x="31" y="318"/>
                  </a:cubicBezTo>
                  <a:lnTo>
                    <a:pt x="248" y="1754"/>
                  </a:lnTo>
                  <a:cubicBezTo>
                    <a:pt x="262" y="1808"/>
                    <a:pt x="282" y="1856"/>
                    <a:pt x="323" y="1903"/>
                  </a:cubicBezTo>
                  <a:lnTo>
                    <a:pt x="1881" y="3550"/>
                  </a:lnTo>
                  <a:cubicBezTo>
                    <a:pt x="1933" y="3602"/>
                    <a:pt x="2005" y="3635"/>
                    <a:pt x="2084" y="3635"/>
                  </a:cubicBezTo>
                  <a:cubicBezTo>
                    <a:pt x="2098" y="3635"/>
                    <a:pt x="2112" y="3634"/>
                    <a:pt x="2126" y="3632"/>
                  </a:cubicBezTo>
                  <a:cubicBezTo>
                    <a:pt x="2344" y="3598"/>
                    <a:pt x="2432" y="3332"/>
                    <a:pt x="2282" y="3169"/>
                  </a:cubicBezTo>
                  <a:lnTo>
                    <a:pt x="786" y="1584"/>
                  </a:lnTo>
                  <a:lnTo>
                    <a:pt x="575" y="237"/>
                  </a:lnTo>
                  <a:cubicBezTo>
                    <a:pt x="551" y="74"/>
                    <a:pt x="431" y="1"/>
                    <a:pt x="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 rot="539515">
              <a:off x="1068910" y="4204781"/>
              <a:ext cx="375132" cy="275509"/>
            </a:xfrm>
            <a:custGeom>
              <a:avLst/>
              <a:gdLst/>
              <a:ahLst/>
              <a:cxnLst/>
              <a:rect l="l" t="t" r="r" b="b"/>
              <a:pathLst>
                <a:path w="3075" h="2251" extrusionOk="0">
                  <a:moveTo>
                    <a:pt x="1144" y="1"/>
                  </a:moveTo>
                  <a:cubicBezTo>
                    <a:pt x="1065" y="1"/>
                    <a:pt x="987" y="35"/>
                    <a:pt x="933" y="102"/>
                  </a:cubicBezTo>
                  <a:lnTo>
                    <a:pt x="307" y="857"/>
                  </a:lnTo>
                  <a:cubicBezTo>
                    <a:pt x="273" y="891"/>
                    <a:pt x="259" y="932"/>
                    <a:pt x="246" y="973"/>
                  </a:cubicBezTo>
                  <a:lnTo>
                    <a:pt x="35" y="1912"/>
                  </a:lnTo>
                  <a:cubicBezTo>
                    <a:pt x="1" y="2061"/>
                    <a:pt x="89" y="2211"/>
                    <a:pt x="239" y="2245"/>
                  </a:cubicBezTo>
                  <a:cubicBezTo>
                    <a:pt x="256" y="2249"/>
                    <a:pt x="273" y="2250"/>
                    <a:pt x="290" y="2250"/>
                  </a:cubicBezTo>
                  <a:cubicBezTo>
                    <a:pt x="307" y="2250"/>
                    <a:pt x="324" y="2249"/>
                    <a:pt x="341" y="2245"/>
                  </a:cubicBezTo>
                  <a:cubicBezTo>
                    <a:pt x="457" y="2225"/>
                    <a:pt x="545" y="2143"/>
                    <a:pt x="572" y="2034"/>
                  </a:cubicBezTo>
                  <a:lnTo>
                    <a:pt x="770" y="1157"/>
                  </a:lnTo>
                  <a:lnTo>
                    <a:pt x="1137" y="714"/>
                  </a:lnTo>
                  <a:lnTo>
                    <a:pt x="1518" y="1211"/>
                  </a:lnTo>
                  <a:cubicBezTo>
                    <a:pt x="1545" y="1245"/>
                    <a:pt x="1579" y="1272"/>
                    <a:pt x="1620" y="1293"/>
                  </a:cubicBezTo>
                  <a:lnTo>
                    <a:pt x="2539" y="1714"/>
                  </a:lnTo>
                  <a:cubicBezTo>
                    <a:pt x="2585" y="1738"/>
                    <a:pt x="2629" y="1748"/>
                    <a:pt x="2670" y="1748"/>
                  </a:cubicBezTo>
                  <a:cubicBezTo>
                    <a:pt x="2934" y="1748"/>
                    <a:pt x="3075" y="1335"/>
                    <a:pt x="2763" y="1211"/>
                  </a:cubicBezTo>
                  <a:lnTo>
                    <a:pt x="1913" y="823"/>
                  </a:lnTo>
                  <a:lnTo>
                    <a:pt x="1362" y="109"/>
                  </a:lnTo>
                  <a:cubicBezTo>
                    <a:pt x="1306" y="37"/>
                    <a:pt x="1225" y="1"/>
                    <a:pt x="1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 rot="539515">
              <a:off x="1069132" y="4389544"/>
              <a:ext cx="176770" cy="323120"/>
            </a:xfrm>
            <a:custGeom>
              <a:avLst/>
              <a:gdLst/>
              <a:ahLst/>
              <a:cxnLst/>
              <a:rect l="l" t="t" r="r" b="b"/>
              <a:pathLst>
                <a:path w="1449" h="2640" extrusionOk="0">
                  <a:moveTo>
                    <a:pt x="1088" y="0"/>
                  </a:moveTo>
                  <a:cubicBezTo>
                    <a:pt x="982" y="0"/>
                    <a:pt x="876" y="58"/>
                    <a:pt x="831" y="195"/>
                  </a:cubicBezTo>
                  <a:lnTo>
                    <a:pt x="55" y="2263"/>
                  </a:lnTo>
                  <a:cubicBezTo>
                    <a:pt x="1" y="2406"/>
                    <a:pt x="76" y="2562"/>
                    <a:pt x="219" y="2617"/>
                  </a:cubicBezTo>
                  <a:cubicBezTo>
                    <a:pt x="249" y="2632"/>
                    <a:pt x="284" y="2640"/>
                    <a:pt x="319" y="2640"/>
                  </a:cubicBezTo>
                  <a:cubicBezTo>
                    <a:pt x="331" y="2640"/>
                    <a:pt x="343" y="2639"/>
                    <a:pt x="355" y="2637"/>
                  </a:cubicBezTo>
                  <a:cubicBezTo>
                    <a:pt x="457" y="2617"/>
                    <a:pt x="538" y="2549"/>
                    <a:pt x="572" y="2460"/>
                  </a:cubicBezTo>
                  <a:lnTo>
                    <a:pt x="1355" y="385"/>
                  </a:lnTo>
                  <a:cubicBezTo>
                    <a:pt x="1449" y="163"/>
                    <a:pt x="1267" y="0"/>
                    <a:pt x="1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 rot="539515">
              <a:off x="753298" y="4655269"/>
              <a:ext cx="232521" cy="145894"/>
            </a:xfrm>
            <a:custGeom>
              <a:avLst/>
              <a:gdLst/>
              <a:ahLst/>
              <a:cxnLst/>
              <a:rect l="l" t="t" r="r" b="b"/>
              <a:pathLst>
                <a:path w="1906" h="1192" extrusionOk="0">
                  <a:moveTo>
                    <a:pt x="1905" y="1"/>
                  </a:moveTo>
                  <a:lnTo>
                    <a:pt x="1198" y="109"/>
                  </a:lnTo>
                  <a:lnTo>
                    <a:pt x="0" y="1191"/>
                  </a:lnTo>
                  <a:lnTo>
                    <a:pt x="0" y="1191"/>
                  </a:lnTo>
                  <a:lnTo>
                    <a:pt x="1068" y="1028"/>
                  </a:lnTo>
                  <a:lnTo>
                    <a:pt x="19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 rot="539515">
              <a:off x="1175568" y="4670009"/>
              <a:ext cx="130412" cy="124230"/>
            </a:xfrm>
            <a:custGeom>
              <a:avLst/>
              <a:gdLst/>
              <a:ahLst/>
              <a:cxnLst/>
              <a:rect l="l" t="t" r="r" b="b"/>
              <a:pathLst>
                <a:path w="1069" h="1015" extrusionOk="0">
                  <a:moveTo>
                    <a:pt x="755" y="1"/>
                  </a:moveTo>
                  <a:lnTo>
                    <a:pt x="48" y="110"/>
                  </a:lnTo>
                  <a:lnTo>
                    <a:pt x="0" y="1014"/>
                  </a:lnTo>
                  <a:lnTo>
                    <a:pt x="1068" y="85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 rot="539515">
              <a:off x="1462749" y="4682155"/>
              <a:ext cx="265703" cy="102566"/>
            </a:xfrm>
            <a:custGeom>
              <a:avLst/>
              <a:gdLst/>
              <a:ahLst/>
              <a:cxnLst/>
              <a:rect l="l" t="t" r="r" b="b"/>
              <a:pathLst>
                <a:path w="2178" h="838" extrusionOk="0">
                  <a:moveTo>
                    <a:pt x="708" y="1"/>
                  </a:moveTo>
                  <a:lnTo>
                    <a:pt x="0" y="110"/>
                  </a:lnTo>
                  <a:lnTo>
                    <a:pt x="1109" y="838"/>
                  </a:lnTo>
                  <a:lnTo>
                    <a:pt x="2177" y="675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" name="Google Shape;1095;p43"/>
          <p:cNvGrpSpPr/>
          <p:nvPr/>
        </p:nvGrpSpPr>
        <p:grpSpPr>
          <a:xfrm>
            <a:off x="7557756" y="432287"/>
            <a:ext cx="987516" cy="937375"/>
            <a:chOff x="713216" y="816842"/>
            <a:chExt cx="1169489" cy="1119655"/>
          </a:xfrm>
        </p:grpSpPr>
        <p:sp>
          <p:nvSpPr>
            <p:cNvPr id="1096" name="Google Shape;1096;p43"/>
            <p:cNvSpPr/>
            <p:nvPr/>
          </p:nvSpPr>
          <p:spPr>
            <a:xfrm>
              <a:off x="713216" y="816842"/>
              <a:ext cx="1169489" cy="1119655"/>
            </a:xfrm>
            <a:custGeom>
              <a:avLst/>
              <a:gdLst/>
              <a:ahLst/>
              <a:cxnLst/>
              <a:rect l="l" t="t" r="r" b="b"/>
              <a:pathLst>
                <a:path w="11335" h="10852" extrusionOk="0">
                  <a:moveTo>
                    <a:pt x="5667" y="0"/>
                  </a:moveTo>
                  <a:cubicBezTo>
                    <a:pt x="3728" y="0"/>
                    <a:pt x="1939" y="1034"/>
                    <a:pt x="966" y="2715"/>
                  </a:cubicBezTo>
                  <a:cubicBezTo>
                    <a:pt x="0" y="4388"/>
                    <a:pt x="0" y="6457"/>
                    <a:pt x="966" y="8137"/>
                  </a:cubicBezTo>
                  <a:cubicBezTo>
                    <a:pt x="1939" y="9818"/>
                    <a:pt x="3728" y="10852"/>
                    <a:pt x="5667" y="10852"/>
                  </a:cubicBezTo>
                  <a:cubicBezTo>
                    <a:pt x="7606" y="10852"/>
                    <a:pt x="9396" y="9818"/>
                    <a:pt x="10369" y="8137"/>
                  </a:cubicBezTo>
                  <a:cubicBezTo>
                    <a:pt x="11335" y="6457"/>
                    <a:pt x="11335" y="4388"/>
                    <a:pt x="10369" y="2715"/>
                  </a:cubicBezTo>
                  <a:cubicBezTo>
                    <a:pt x="9396" y="1034"/>
                    <a:pt x="7606" y="0"/>
                    <a:pt x="56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968677" y="1289177"/>
              <a:ext cx="658566" cy="174882"/>
            </a:xfrm>
            <a:custGeom>
              <a:avLst/>
              <a:gdLst/>
              <a:ahLst/>
              <a:cxnLst/>
              <a:rect l="l" t="t" r="r" b="b"/>
              <a:pathLst>
                <a:path w="6383" h="1695" extrusionOk="0">
                  <a:moveTo>
                    <a:pt x="164" y="1"/>
                  </a:moveTo>
                  <a:cubicBezTo>
                    <a:pt x="75" y="1"/>
                    <a:pt x="1" y="69"/>
                    <a:pt x="1" y="164"/>
                  </a:cubicBezTo>
                  <a:lnTo>
                    <a:pt x="1" y="1532"/>
                  </a:lnTo>
                  <a:cubicBezTo>
                    <a:pt x="1" y="1620"/>
                    <a:pt x="75" y="1695"/>
                    <a:pt x="164" y="1695"/>
                  </a:cubicBezTo>
                  <a:lnTo>
                    <a:pt x="6226" y="1695"/>
                  </a:lnTo>
                  <a:cubicBezTo>
                    <a:pt x="6314" y="1695"/>
                    <a:pt x="6382" y="1620"/>
                    <a:pt x="6382" y="1532"/>
                  </a:cubicBezTo>
                  <a:lnTo>
                    <a:pt x="6382" y="164"/>
                  </a:lnTo>
                  <a:cubicBezTo>
                    <a:pt x="6382" y="69"/>
                    <a:pt x="6314" y="1"/>
                    <a:pt x="62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730756" y="852954"/>
              <a:ext cx="1139362" cy="1047020"/>
            </a:xfrm>
            <a:custGeom>
              <a:avLst/>
              <a:gdLst/>
              <a:ahLst/>
              <a:cxnLst/>
              <a:rect l="l" t="t" r="r" b="b"/>
              <a:pathLst>
                <a:path w="11043" h="10148" extrusionOk="0">
                  <a:moveTo>
                    <a:pt x="5497" y="167"/>
                  </a:moveTo>
                  <a:cubicBezTo>
                    <a:pt x="7253" y="167"/>
                    <a:pt x="8872" y="1106"/>
                    <a:pt x="9750" y="2623"/>
                  </a:cubicBezTo>
                  <a:cubicBezTo>
                    <a:pt x="10865" y="4542"/>
                    <a:pt x="10546" y="6977"/>
                    <a:pt x="8974" y="8549"/>
                  </a:cubicBezTo>
                  <a:cubicBezTo>
                    <a:pt x="8029" y="9494"/>
                    <a:pt x="6775" y="9986"/>
                    <a:pt x="5506" y="9986"/>
                  </a:cubicBezTo>
                  <a:cubicBezTo>
                    <a:pt x="4664" y="9986"/>
                    <a:pt x="3816" y="9770"/>
                    <a:pt x="3048" y="9325"/>
                  </a:cubicBezTo>
                  <a:cubicBezTo>
                    <a:pt x="1123" y="8216"/>
                    <a:pt x="184" y="5950"/>
                    <a:pt x="755" y="3807"/>
                  </a:cubicBezTo>
                  <a:cubicBezTo>
                    <a:pt x="1334" y="1657"/>
                    <a:pt x="3279" y="167"/>
                    <a:pt x="5497" y="167"/>
                  </a:cubicBezTo>
                  <a:close/>
                  <a:moveTo>
                    <a:pt x="5498" y="0"/>
                  </a:moveTo>
                  <a:cubicBezTo>
                    <a:pt x="4629" y="0"/>
                    <a:pt x="3753" y="222"/>
                    <a:pt x="2960" y="677"/>
                  </a:cubicBezTo>
                  <a:cubicBezTo>
                    <a:pt x="973" y="1827"/>
                    <a:pt x="0" y="4168"/>
                    <a:pt x="599" y="6392"/>
                  </a:cubicBezTo>
                  <a:cubicBezTo>
                    <a:pt x="1191" y="8610"/>
                    <a:pt x="3205" y="10148"/>
                    <a:pt x="5497" y="10148"/>
                  </a:cubicBezTo>
                  <a:cubicBezTo>
                    <a:pt x="7314" y="10148"/>
                    <a:pt x="8988" y="9182"/>
                    <a:pt x="9893" y="7610"/>
                  </a:cubicBezTo>
                  <a:cubicBezTo>
                    <a:pt x="11042" y="5624"/>
                    <a:pt x="10716" y="3113"/>
                    <a:pt x="9090" y="1487"/>
                  </a:cubicBezTo>
                  <a:cubicBezTo>
                    <a:pt x="8111" y="508"/>
                    <a:pt x="6812" y="0"/>
                    <a:pt x="5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9" name="Google Shape;1099;p43"/>
          <p:cNvSpPr txBox="1"/>
          <p:nvPr/>
        </p:nvSpPr>
        <p:spPr>
          <a:xfrm>
            <a:off x="189424" y="792513"/>
            <a:ext cx="8769937" cy="283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AutoNum type="arabicPeriod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Водители должны</a:t>
            </a:r>
            <a:r>
              <a:rPr lang="en" sz="15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знать и соблюдать все правила дорожного движения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установленные законодательством. 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762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</a:pPr>
            <a:r>
              <a:rPr lang="ru-RU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2.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Важно </a:t>
            </a:r>
            <a:r>
              <a:rPr lang="en" sz="15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соблюдать установленные скоростные режимы, держать безопасное расстояние между автомобилями, анализировать потенциальные опасности и предугадывать действия других участников дорожного движения.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Это обеспечивает возможность своевременной реакции на возникающие ситуации на дороге и предотвращает столкновения.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762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</a:pPr>
            <a:r>
              <a:rPr lang="ru-RU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Перед началом поездки необходимо </a:t>
            </a:r>
            <a:r>
              <a:rPr lang="en" sz="15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проверить техническое состояние автомобиля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состояние шин, фар, тормозной системы и других важных узлов. Это позволяет избежать возможных поломок и аварий на дороге.</a:t>
            </a:r>
            <a:endParaRPr sz="15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0" name="Google Shape;1100;p43"/>
          <p:cNvSpPr txBox="1"/>
          <p:nvPr/>
        </p:nvSpPr>
        <p:spPr>
          <a:xfrm>
            <a:off x="318125" y="298125"/>
            <a:ext cx="7070100" cy="554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Основные принципы безопасности на дороге</a:t>
            </a:r>
            <a:endParaRPr sz="24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1" name="Google Shape;1101;p43"/>
          <p:cNvSpPr txBox="1"/>
          <p:nvPr/>
        </p:nvSpPr>
        <p:spPr>
          <a:xfrm>
            <a:off x="1672200" y="3462950"/>
            <a:ext cx="7413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4. Водители должны быть </a:t>
            </a:r>
            <a:r>
              <a:rPr lang="en" sz="15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полностью сосредоточены на управлении автомобилем и окружающей ситуации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на дороге. Не используйте мобильные устройства и воздержитесь от разговоров с пассажирами.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5.</a:t>
            </a:r>
            <a:r>
              <a:rPr lang="en" sz="15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5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Водители несут ответственность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за свои действия на дороге и за безопасность себя и окружающих. 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678A75D2-E6FA-B162-08F1-8FC8A6A32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9" grpId="0"/>
      <p:bldP spid="1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6" name="Google Shape;1106;p44"/>
          <p:cNvGrpSpPr/>
          <p:nvPr/>
        </p:nvGrpSpPr>
        <p:grpSpPr>
          <a:xfrm>
            <a:off x="2259069" y="327032"/>
            <a:ext cx="4378731" cy="588521"/>
            <a:chOff x="621794" y="1362457"/>
            <a:chExt cx="4378731" cy="588521"/>
          </a:xfrm>
        </p:grpSpPr>
        <p:grpSp>
          <p:nvGrpSpPr>
            <p:cNvPr id="1107" name="Google Shape;1107;p44"/>
            <p:cNvGrpSpPr/>
            <p:nvPr/>
          </p:nvGrpSpPr>
          <p:grpSpPr>
            <a:xfrm>
              <a:off x="621794" y="1362457"/>
              <a:ext cx="182878" cy="182886"/>
              <a:chOff x="769861" y="772165"/>
              <a:chExt cx="148500" cy="149100"/>
            </a:xfrm>
          </p:grpSpPr>
          <p:sp>
            <p:nvSpPr>
              <p:cNvPr id="1108" name="Google Shape;1108;p44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4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10" name="Google Shape;1110;p44"/>
            <p:cNvSpPr/>
            <p:nvPr/>
          </p:nvSpPr>
          <p:spPr>
            <a:xfrm>
              <a:off x="4817525" y="1731677"/>
              <a:ext cx="183000" cy="219300"/>
            </a:xfrm>
            <a:prstGeom prst="uturnArrow">
              <a:avLst>
                <a:gd name="adj1" fmla="val 17391"/>
                <a:gd name="adj2" fmla="val 25000"/>
                <a:gd name="adj3" fmla="val 65096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4"/>
            <p:cNvSpPr/>
            <p:nvPr/>
          </p:nvSpPr>
          <p:spPr>
            <a:xfrm>
              <a:off x="868921" y="169277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2" name="Google Shape;1112;p44"/>
          <p:cNvSpPr/>
          <p:nvPr/>
        </p:nvSpPr>
        <p:spPr>
          <a:xfrm>
            <a:off x="6271807" y="327025"/>
            <a:ext cx="183000" cy="183000"/>
          </a:xfrm>
          <a:prstGeom prst="donut">
            <a:avLst>
              <a:gd name="adj" fmla="val 171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4"/>
          <p:cNvSpPr txBox="1"/>
          <p:nvPr/>
        </p:nvSpPr>
        <p:spPr>
          <a:xfrm>
            <a:off x="276600" y="988825"/>
            <a:ext cx="85908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Дорожный знак </a:t>
            </a:r>
            <a:r>
              <a:rPr lang="en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устройство в виде панели определенной формы (треугольник, квадрат, прямоугольник, круг) с обозначениями или надписями, информирующими участников дорожного движения о дорожных условиях и режимах двежения, расположении населенных пунктов и других объектов.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14" name="Google Shape;1114;p44"/>
          <p:cNvSpPr txBox="1"/>
          <p:nvPr/>
        </p:nvSpPr>
        <p:spPr>
          <a:xfrm>
            <a:off x="2689200" y="327025"/>
            <a:ext cx="3765600" cy="661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Знаки и сигналы</a:t>
            </a:r>
            <a:endParaRPr sz="31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15" name="Google Shape;111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638" y="2618900"/>
            <a:ext cx="5785151" cy="22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2E0785A4-356D-E2F8-E6F1-F5C73AAFD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45"/>
          <p:cNvSpPr txBox="1"/>
          <p:nvPr/>
        </p:nvSpPr>
        <p:spPr>
          <a:xfrm>
            <a:off x="2689199" y="169635"/>
            <a:ext cx="3765600" cy="661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Основные знаки</a:t>
            </a:r>
            <a:endParaRPr sz="31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21" name="Google Shape;112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0723" y="831435"/>
            <a:ext cx="5182551" cy="194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0725" y="2903089"/>
            <a:ext cx="5182549" cy="193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5" action="ppaction://hlinksldjump"/>
            <a:extLst>
              <a:ext uri="{FF2B5EF4-FFF2-40B4-BE49-F238E27FC236}">
                <a16:creationId xmlns:a16="http://schemas.microsoft.com/office/drawing/2014/main" id="{4988E227-4DBA-5A21-B740-D1C68138A4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" name="Google Shape;112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0288" y="256900"/>
            <a:ext cx="6035526" cy="22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9850" y="2537550"/>
            <a:ext cx="5156399" cy="238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5" action="ppaction://hlinksldjump"/>
            <a:extLst>
              <a:ext uri="{FF2B5EF4-FFF2-40B4-BE49-F238E27FC236}">
                <a16:creationId xmlns:a16="http://schemas.microsoft.com/office/drawing/2014/main" id="{C946BA09-72A6-CAAB-6F68-7D1F5CC689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3" name="Google Shape;113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5275" y="225677"/>
            <a:ext cx="5713450" cy="21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9113" y="2506475"/>
            <a:ext cx="5605776" cy="242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5" action="ppaction://hlinksldjump"/>
            <a:extLst>
              <a:ext uri="{FF2B5EF4-FFF2-40B4-BE49-F238E27FC236}">
                <a16:creationId xmlns:a16="http://schemas.microsoft.com/office/drawing/2014/main" id="{37904FDB-2E4A-5D19-CBC1-7E1D785EDD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48"/>
          <p:cNvSpPr txBox="1"/>
          <p:nvPr/>
        </p:nvSpPr>
        <p:spPr>
          <a:xfrm>
            <a:off x="2461500" y="268250"/>
            <a:ext cx="4221000" cy="661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Основные сигналы</a:t>
            </a:r>
            <a:endParaRPr sz="31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0" name="Google Shape;1140;p48"/>
          <p:cNvSpPr/>
          <p:nvPr/>
        </p:nvSpPr>
        <p:spPr>
          <a:xfrm flipH="1">
            <a:off x="953647" y="1797883"/>
            <a:ext cx="6905722" cy="828900"/>
          </a:xfrm>
          <a:prstGeom prst="roundRect">
            <a:avLst>
              <a:gd name="adj" fmla="val 12162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48"/>
          <p:cNvSpPr/>
          <p:nvPr/>
        </p:nvSpPr>
        <p:spPr>
          <a:xfrm flipH="1">
            <a:off x="1987026" y="2814965"/>
            <a:ext cx="5894608" cy="828900"/>
          </a:xfrm>
          <a:prstGeom prst="roundRect">
            <a:avLst>
              <a:gd name="adj" fmla="val 12162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48"/>
          <p:cNvSpPr/>
          <p:nvPr/>
        </p:nvSpPr>
        <p:spPr>
          <a:xfrm flipH="1">
            <a:off x="2787126" y="3870579"/>
            <a:ext cx="5094508" cy="828900"/>
          </a:xfrm>
          <a:prstGeom prst="roundRect">
            <a:avLst>
              <a:gd name="adj" fmla="val 12162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48"/>
          <p:cNvSpPr/>
          <p:nvPr/>
        </p:nvSpPr>
        <p:spPr>
          <a:xfrm>
            <a:off x="6821788" y="1583880"/>
            <a:ext cx="1277700" cy="3293100"/>
          </a:xfrm>
          <a:prstGeom prst="roundRect">
            <a:avLst>
              <a:gd name="adj" fmla="val 39287"/>
            </a:avLst>
          </a:prstGeom>
          <a:solidFill>
            <a:srgbClr val="43434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48"/>
          <p:cNvSpPr/>
          <p:nvPr/>
        </p:nvSpPr>
        <p:spPr>
          <a:xfrm>
            <a:off x="7044788" y="1752003"/>
            <a:ext cx="841800" cy="834300"/>
          </a:xfrm>
          <a:prstGeom prst="ellipse">
            <a:avLst/>
          </a:prstGeom>
          <a:solidFill>
            <a:srgbClr val="E6635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48"/>
          <p:cNvSpPr/>
          <p:nvPr/>
        </p:nvSpPr>
        <p:spPr>
          <a:xfrm>
            <a:off x="7039834" y="2779007"/>
            <a:ext cx="841800" cy="834300"/>
          </a:xfrm>
          <a:prstGeom prst="ellipse">
            <a:avLst/>
          </a:prstGeom>
          <a:solidFill>
            <a:srgbClr val="FFCE5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48"/>
          <p:cNvSpPr/>
          <p:nvPr/>
        </p:nvSpPr>
        <p:spPr>
          <a:xfrm>
            <a:off x="7039834" y="3829874"/>
            <a:ext cx="841800" cy="834300"/>
          </a:xfrm>
          <a:prstGeom prst="ellipse">
            <a:avLst/>
          </a:prstGeom>
          <a:solidFill>
            <a:srgbClr val="A9BA5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8"/>
          <p:cNvSpPr txBox="1"/>
          <p:nvPr/>
        </p:nvSpPr>
        <p:spPr>
          <a:xfrm>
            <a:off x="3149890" y="4061829"/>
            <a:ext cx="353261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latin typeface="Nunito"/>
                <a:ea typeface="Nunito"/>
                <a:cs typeface="Nunito"/>
                <a:sym typeface="Nunito"/>
              </a:rPr>
              <a:t>Разрешает движение вперед</a:t>
            </a:r>
            <a:endParaRPr sz="17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8" name="Google Shape;1148;p48"/>
          <p:cNvSpPr txBox="1"/>
          <p:nvPr/>
        </p:nvSpPr>
        <p:spPr>
          <a:xfrm>
            <a:off x="1888103" y="2776213"/>
            <a:ext cx="4943785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Nunito"/>
                <a:ea typeface="Nunito"/>
                <a:cs typeface="Nunito"/>
                <a:sym typeface="Nunito"/>
              </a:rPr>
              <a:t>Предупреждает о том, что свет переключится на красный, и требует уменьшения скорости и подготовки к остановке</a:t>
            </a:r>
            <a:endParaRPr sz="16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9" name="Google Shape;1149;p48"/>
          <p:cNvSpPr txBox="1"/>
          <p:nvPr/>
        </p:nvSpPr>
        <p:spPr>
          <a:xfrm>
            <a:off x="953647" y="1842327"/>
            <a:ext cx="5878241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latin typeface="Nunito"/>
                <a:ea typeface="Nunito"/>
                <a:cs typeface="Nunito"/>
                <a:sym typeface="Nunito"/>
              </a:rPr>
              <a:t>Требует полной остановки. Движение вперед разрешается только после смены сигнала на зеленый</a:t>
            </a:r>
            <a:endParaRPr sz="17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0" name="Google Shape;1150;p48"/>
          <p:cNvSpPr txBox="1"/>
          <p:nvPr/>
        </p:nvSpPr>
        <p:spPr>
          <a:xfrm>
            <a:off x="281354" y="972800"/>
            <a:ext cx="8713177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Светофор </a:t>
            </a:r>
            <a:r>
              <a:rPr lang="en" sz="1600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— это сигнальное устройство, которое расположено на перекрёстках дорог, пешеходных переходах и в других местах для управления транспортным потоком.</a:t>
            </a:r>
            <a:endParaRPr sz="1600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16E9993F-47DD-EAF7-4B69-112E7FDB2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" grpId="0"/>
      <p:bldP spid="1148" grpId="0"/>
      <p:bldP spid="1149" grpId="0"/>
      <p:bldP spid="11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49"/>
          <p:cNvSpPr txBox="1"/>
          <p:nvPr/>
        </p:nvSpPr>
        <p:spPr>
          <a:xfrm>
            <a:off x="2461500" y="268250"/>
            <a:ext cx="4221000" cy="661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Основные сигналы</a:t>
            </a:r>
            <a:endParaRPr sz="31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6" name="Google Shape;1156;p49"/>
          <p:cNvSpPr txBox="1"/>
          <p:nvPr/>
        </p:nvSpPr>
        <p:spPr>
          <a:xfrm>
            <a:off x="232175" y="886550"/>
            <a:ext cx="86448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"Регулировщик" </a:t>
            </a:r>
            <a:r>
              <a:rPr lang="en" sz="16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- </a:t>
            </a:r>
            <a:r>
              <a:rPr lang="en" sz="1600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лицо, наделенное в установленном порядке полномочиями по регулированию дорожного движения с помощью сигналов, установленных Правилами, и непосредственно осуществляющее указанное регулирование. Регулировщик должен быть в форменной одежде и (или) иметь отличительный знак и экипировку.</a:t>
            </a:r>
            <a:endParaRPr sz="1600"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57" name="Google Shape;1157;p49"/>
          <p:cNvPicPr preferRelativeResize="0"/>
          <p:nvPr/>
        </p:nvPicPr>
        <p:blipFill rotWithShape="1">
          <a:blip r:embed="rId3">
            <a:alphaModFix/>
          </a:blip>
          <a:srcRect l="6738" t="7597" r="11489" b="62749"/>
          <a:stretch/>
        </p:blipFill>
        <p:spPr>
          <a:xfrm>
            <a:off x="765875" y="1975575"/>
            <a:ext cx="7415874" cy="268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49"/>
          <p:cNvSpPr txBox="1"/>
          <p:nvPr/>
        </p:nvSpPr>
        <p:spPr>
          <a:xfrm>
            <a:off x="590375" y="4488825"/>
            <a:ext cx="792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Позиции регулировщика</a:t>
            </a:r>
            <a:endParaRPr sz="15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3F2D081B-F4C5-66A2-0308-248BCD098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32"/>
          <p:cNvGrpSpPr/>
          <p:nvPr/>
        </p:nvGrpSpPr>
        <p:grpSpPr>
          <a:xfrm>
            <a:off x="8140450" y="2074338"/>
            <a:ext cx="516175" cy="779025"/>
            <a:chOff x="8097550" y="867025"/>
            <a:chExt cx="516175" cy="779025"/>
          </a:xfrm>
        </p:grpSpPr>
        <p:sp>
          <p:nvSpPr>
            <p:cNvPr id="462" name="Google Shape;462;p32"/>
            <p:cNvSpPr/>
            <p:nvPr/>
          </p:nvSpPr>
          <p:spPr>
            <a:xfrm>
              <a:off x="8097550" y="117970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2"/>
            <p:cNvSpPr/>
            <p:nvPr/>
          </p:nvSpPr>
          <p:spPr>
            <a:xfrm>
              <a:off x="8430725" y="146305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2"/>
            <p:cNvSpPr/>
            <p:nvPr/>
          </p:nvSpPr>
          <p:spPr>
            <a:xfrm>
              <a:off x="8430725" y="86702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5" name="Google Shape;465;p32"/>
          <p:cNvSpPr txBox="1"/>
          <p:nvPr/>
        </p:nvSpPr>
        <p:spPr>
          <a:xfrm>
            <a:off x="3378125" y="950725"/>
            <a:ext cx="5278500" cy="1139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Зачем нам знать правила дорожного движения?</a:t>
            </a:r>
            <a:endParaRPr sz="310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6" name="Google Shape;466;p32"/>
          <p:cNvSpPr txBox="1"/>
          <p:nvPr/>
        </p:nvSpPr>
        <p:spPr>
          <a:xfrm>
            <a:off x="3707225" y="2191400"/>
            <a:ext cx="46203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latin typeface="Montserrat"/>
                <a:ea typeface="Montserrat"/>
                <a:cs typeface="Montserrat"/>
                <a:sym typeface="Montserrat"/>
              </a:rPr>
              <a:t>Правила дорожного движения помогают нам защитить себя и других от опасностей на дороге.</a:t>
            </a:r>
            <a:endParaRPr sz="2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67" name="Google Shape;467;p32"/>
          <p:cNvGrpSpPr/>
          <p:nvPr/>
        </p:nvGrpSpPr>
        <p:grpSpPr>
          <a:xfrm>
            <a:off x="445351" y="180202"/>
            <a:ext cx="2617913" cy="4567302"/>
            <a:chOff x="3962825" y="1860389"/>
            <a:chExt cx="984215" cy="1566075"/>
          </a:xfrm>
        </p:grpSpPr>
        <p:sp>
          <p:nvSpPr>
            <p:cNvPr id="468" name="Google Shape;468;p32"/>
            <p:cNvSpPr/>
            <p:nvPr/>
          </p:nvSpPr>
          <p:spPr>
            <a:xfrm>
              <a:off x="4215398" y="2164394"/>
              <a:ext cx="497621" cy="1262071"/>
            </a:xfrm>
            <a:custGeom>
              <a:avLst/>
              <a:gdLst/>
              <a:ahLst/>
              <a:cxnLst/>
              <a:rect l="l" t="t" r="r" b="b"/>
              <a:pathLst>
                <a:path w="6490" h="16460" extrusionOk="0">
                  <a:moveTo>
                    <a:pt x="0" y="1"/>
                  </a:moveTo>
                  <a:lnTo>
                    <a:pt x="472" y="16459"/>
                  </a:lnTo>
                  <a:lnTo>
                    <a:pt x="6489" y="16174"/>
                  </a:lnTo>
                  <a:lnTo>
                    <a:pt x="6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3962825" y="2265453"/>
              <a:ext cx="331773" cy="230715"/>
            </a:xfrm>
            <a:custGeom>
              <a:avLst/>
              <a:gdLst/>
              <a:ahLst/>
              <a:cxnLst/>
              <a:rect l="l" t="t" r="r" b="b"/>
              <a:pathLst>
                <a:path w="4327" h="3009" extrusionOk="0">
                  <a:moveTo>
                    <a:pt x="0" y="0"/>
                  </a:moveTo>
                  <a:lnTo>
                    <a:pt x="286" y="2723"/>
                  </a:lnTo>
                  <a:lnTo>
                    <a:pt x="4326" y="3009"/>
                  </a:lnTo>
                  <a:lnTo>
                    <a:pt x="414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>
              <a:off x="3999016" y="2647683"/>
              <a:ext cx="339364" cy="252644"/>
            </a:xfrm>
            <a:custGeom>
              <a:avLst/>
              <a:gdLst/>
              <a:ahLst/>
              <a:cxnLst/>
              <a:rect l="l" t="t" r="r" b="b"/>
              <a:pathLst>
                <a:path w="4426" h="3295" extrusionOk="0">
                  <a:moveTo>
                    <a:pt x="3481" y="0"/>
                  </a:moveTo>
                  <a:lnTo>
                    <a:pt x="0" y="286"/>
                  </a:lnTo>
                  <a:lnTo>
                    <a:pt x="374" y="3107"/>
                  </a:lnTo>
                  <a:lnTo>
                    <a:pt x="4425" y="3294"/>
                  </a:lnTo>
                  <a:lnTo>
                    <a:pt x="3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>
              <a:off x="4041955" y="3029837"/>
              <a:ext cx="260235" cy="266982"/>
            </a:xfrm>
            <a:custGeom>
              <a:avLst/>
              <a:gdLst/>
              <a:ahLst/>
              <a:cxnLst/>
              <a:rect l="l" t="t" r="r" b="b"/>
              <a:pathLst>
                <a:path w="3394" h="3482" extrusionOk="0">
                  <a:moveTo>
                    <a:pt x="3108" y="1"/>
                  </a:moveTo>
                  <a:lnTo>
                    <a:pt x="0" y="660"/>
                  </a:lnTo>
                  <a:lnTo>
                    <a:pt x="0" y="3196"/>
                  </a:lnTo>
                  <a:lnTo>
                    <a:pt x="3393" y="3482"/>
                  </a:lnTo>
                  <a:lnTo>
                    <a:pt x="31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>
              <a:off x="4662422" y="3044175"/>
              <a:ext cx="277027" cy="238306"/>
            </a:xfrm>
            <a:custGeom>
              <a:avLst/>
              <a:gdLst/>
              <a:ahLst/>
              <a:cxnLst/>
              <a:rect l="l" t="t" r="r" b="b"/>
              <a:pathLst>
                <a:path w="3613" h="3108" extrusionOk="0">
                  <a:moveTo>
                    <a:pt x="0" y="1"/>
                  </a:moveTo>
                  <a:lnTo>
                    <a:pt x="88" y="3009"/>
                  </a:lnTo>
                  <a:lnTo>
                    <a:pt x="3613" y="3108"/>
                  </a:lnTo>
                  <a:lnTo>
                    <a:pt x="3481" y="5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>
              <a:off x="4626231" y="2669536"/>
              <a:ext cx="309844" cy="245053"/>
            </a:xfrm>
            <a:custGeom>
              <a:avLst/>
              <a:gdLst/>
              <a:ahLst/>
              <a:cxnLst/>
              <a:rect l="l" t="t" r="r" b="b"/>
              <a:pathLst>
                <a:path w="4041" h="3196" extrusionOk="0">
                  <a:moveTo>
                    <a:pt x="0" y="1"/>
                  </a:moveTo>
                  <a:lnTo>
                    <a:pt x="99" y="3196"/>
                  </a:lnTo>
                  <a:lnTo>
                    <a:pt x="4041" y="3196"/>
                  </a:lnTo>
                  <a:lnTo>
                    <a:pt x="3854" y="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4640493" y="2243524"/>
              <a:ext cx="306547" cy="260235"/>
            </a:xfrm>
            <a:custGeom>
              <a:avLst/>
              <a:gdLst/>
              <a:ahLst/>
              <a:cxnLst/>
              <a:rect l="l" t="t" r="r" b="b"/>
              <a:pathLst>
                <a:path w="3998" h="3394" extrusionOk="0">
                  <a:moveTo>
                    <a:pt x="286" y="1"/>
                  </a:moveTo>
                  <a:lnTo>
                    <a:pt x="1" y="3394"/>
                  </a:lnTo>
                  <a:lnTo>
                    <a:pt x="3998" y="3295"/>
                  </a:lnTo>
                  <a:lnTo>
                    <a:pt x="3811" y="758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4395511" y="1860389"/>
              <a:ext cx="72537" cy="368940"/>
            </a:xfrm>
            <a:custGeom>
              <a:avLst/>
              <a:gdLst/>
              <a:ahLst/>
              <a:cxnLst/>
              <a:rect l="l" t="t" r="r" b="b"/>
              <a:pathLst>
                <a:path w="946" h="3767" extrusionOk="0">
                  <a:moveTo>
                    <a:pt x="1" y="0"/>
                  </a:moveTo>
                  <a:lnTo>
                    <a:pt x="1" y="3766"/>
                  </a:lnTo>
                  <a:lnTo>
                    <a:pt x="945" y="3766"/>
                  </a:lnTo>
                  <a:lnTo>
                    <a:pt x="8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>
              <a:off x="4335780" y="2268827"/>
              <a:ext cx="256018" cy="245897"/>
            </a:xfrm>
            <a:custGeom>
              <a:avLst/>
              <a:gdLst/>
              <a:ahLst/>
              <a:cxnLst/>
              <a:rect l="l" t="t" r="r" b="b"/>
              <a:pathLst>
                <a:path w="3339" h="3207" extrusionOk="0">
                  <a:moveTo>
                    <a:pt x="1373" y="0"/>
                  </a:moveTo>
                  <a:cubicBezTo>
                    <a:pt x="450" y="0"/>
                    <a:pt x="0" y="725"/>
                    <a:pt x="0" y="1603"/>
                  </a:cubicBezTo>
                  <a:cubicBezTo>
                    <a:pt x="44" y="2493"/>
                    <a:pt x="780" y="3206"/>
                    <a:pt x="1669" y="3206"/>
                  </a:cubicBezTo>
                  <a:cubicBezTo>
                    <a:pt x="2570" y="3206"/>
                    <a:pt x="3305" y="2493"/>
                    <a:pt x="3338" y="1603"/>
                  </a:cubicBezTo>
                  <a:cubicBezTo>
                    <a:pt x="3338" y="725"/>
                    <a:pt x="2295" y="0"/>
                    <a:pt x="1373" y="0"/>
                  </a:cubicBezTo>
                  <a:close/>
                </a:path>
              </a:pathLst>
            </a:custGeom>
            <a:solidFill>
              <a:srgbClr val="E66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>
              <a:off x="4385466" y="2291063"/>
              <a:ext cx="177656" cy="157720"/>
            </a:xfrm>
            <a:custGeom>
              <a:avLst/>
              <a:gdLst/>
              <a:ahLst/>
              <a:cxnLst/>
              <a:rect l="l" t="t" r="r" b="b"/>
              <a:pathLst>
                <a:path w="2317" h="2057" extrusionOk="0">
                  <a:moveTo>
                    <a:pt x="1145" y="0"/>
                  </a:moveTo>
                  <a:cubicBezTo>
                    <a:pt x="756" y="0"/>
                    <a:pt x="388" y="224"/>
                    <a:pt x="209" y="600"/>
                  </a:cubicBezTo>
                  <a:cubicBezTo>
                    <a:pt x="0" y="1105"/>
                    <a:pt x="428" y="1763"/>
                    <a:pt x="955" y="1983"/>
                  </a:cubicBezTo>
                  <a:cubicBezTo>
                    <a:pt x="1076" y="2033"/>
                    <a:pt x="1191" y="2056"/>
                    <a:pt x="1299" y="2056"/>
                  </a:cubicBezTo>
                  <a:cubicBezTo>
                    <a:pt x="1666" y="2056"/>
                    <a:pt x="1958" y="1791"/>
                    <a:pt x="2119" y="1401"/>
                  </a:cubicBezTo>
                  <a:cubicBezTo>
                    <a:pt x="2317" y="874"/>
                    <a:pt x="2064" y="292"/>
                    <a:pt x="1548" y="84"/>
                  </a:cubicBezTo>
                  <a:cubicBezTo>
                    <a:pt x="1416" y="27"/>
                    <a:pt x="1279" y="0"/>
                    <a:pt x="1145" y="0"/>
                  </a:cubicBezTo>
                  <a:close/>
                </a:path>
              </a:pathLst>
            </a:custGeom>
            <a:solidFill>
              <a:srgbClr val="F0A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>
              <a:off x="4344214" y="2663632"/>
              <a:ext cx="255941" cy="245053"/>
            </a:xfrm>
            <a:custGeom>
              <a:avLst/>
              <a:gdLst/>
              <a:ahLst/>
              <a:cxnLst/>
              <a:rect l="l" t="t" r="r" b="b"/>
              <a:pathLst>
                <a:path w="3338" h="3196" extrusionOk="0">
                  <a:moveTo>
                    <a:pt x="1362" y="1"/>
                  </a:moveTo>
                  <a:cubicBezTo>
                    <a:pt x="439" y="1"/>
                    <a:pt x="0" y="714"/>
                    <a:pt x="0" y="1604"/>
                  </a:cubicBezTo>
                  <a:cubicBezTo>
                    <a:pt x="44" y="2493"/>
                    <a:pt x="780" y="3196"/>
                    <a:pt x="1669" y="3196"/>
                  </a:cubicBezTo>
                  <a:cubicBezTo>
                    <a:pt x="2569" y="3196"/>
                    <a:pt x="3305" y="2493"/>
                    <a:pt x="3338" y="1604"/>
                  </a:cubicBezTo>
                  <a:cubicBezTo>
                    <a:pt x="3338" y="714"/>
                    <a:pt x="2284" y="1"/>
                    <a:pt x="1362" y="1"/>
                  </a:cubicBezTo>
                  <a:close/>
                </a:path>
              </a:pathLst>
            </a:custGeom>
            <a:solidFill>
              <a:srgbClr val="FFC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>
              <a:off x="4392981" y="2685408"/>
              <a:ext cx="178576" cy="158104"/>
            </a:xfrm>
            <a:custGeom>
              <a:avLst/>
              <a:gdLst/>
              <a:ahLst/>
              <a:cxnLst/>
              <a:rect l="l" t="t" r="r" b="b"/>
              <a:pathLst>
                <a:path w="2329" h="2062" extrusionOk="0">
                  <a:moveTo>
                    <a:pt x="1159" y="1"/>
                  </a:moveTo>
                  <a:cubicBezTo>
                    <a:pt x="766" y="1"/>
                    <a:pt x="392" y="219"/>
                    <a:pt x="221" y="595"/>
                  </a:cubicBezTo>
                  <a:cubicBezTo>
                    <a:pt x="1" y="1100"/>
                    <a:pt x="440" y="1770"/>
                    <a:pt x="967" y="1990"/>
                  </a:cubicBezTo>
                  <a:cubicBezTo>
                    <a:pt x="1085" y="2039"/>
                    <a:pt x="1198" y="2062"/>
                    <a:pt x="1305" y="2062"/>
                  </a:cubicBezTo>
                  <a:cubicBezTo>
                    <a:pt x="1675" y="2062"/>
                    <a:pt x="1969" y="1789"/>
                    <a:pt x="2131" y="1397"/>
                  </a:cubicBezTo>
                  <a:cubicBezTo>
                    <a:pt x="2329" y="881"/>
                    <a:pt x="2076" y="299"/>
                    <a:pt x="1560" y="79"/>
                  </a:cubicBezTo>
                  <a:cubicBezTo>
                    <a:pt x="1429" y="26"/>
                    <a:pt x="1293" y="1"/>
                    <a:pt x="1159" y="1"/>
                  </a:cubicBezTo>
                  <a:close/>
                </a:path>
              </a:pathLst>
            </a:custGeom>
            <a:solidFill>
              <a:srgbClr val="FFE2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2"/>
            <p:cNvSpPr/>
            <p:nvPr/>
          </p:nvSpPr>
          <p:spPr>
            <a:xfrm>
              <a:off x="4357633" y="3042489"/>
              <a:ext cx="256018" cy="245053"/>
            </a:xfrm>
            <a:custGeom>
              <a:avLst/>
              <a:gdLst/>
              <a:ahLst/>
              <a:cxnLst/>
              <a:rect l="l" t="t" r="r" b="b"/>
              <a:pathLst>
                <a:path w="3339" h="3196" extrusionOk="0">
                  <a:moveTo>
                    <a:pt x="1362" y="1"/>
                  </a:moveTo>
                  <a:cubicBezTo>
                    <a:pt x="440" y="1"/>
                    <a:pt x="1" y="714"/>
                    <a:pt x="1" y="1593"/>
                  </a:cubicBezTo>
                  <a:cubicBezTo>
                    <a:pt x="45" y="2493"/>
                    <a:pt x="780" y="3196"/>
                    <a:pt x="1670" y="3196"/>
                  </a:cubicBezTo>
                  <a:cubicBezTo>
                    <a:pt x="2570" y="3196"/>
                    <a:pt x="3306" y="2493"/>
                    <a:pt x="3339" y="1593"/>
                  </a:cubicBezTo>
                  <a:cubicBezTo>
                    <a:pt x="3339" y="714"/>
                    <a:pt x="2285" y="1"/>
                    <a:pt x="1362" y="1"/>
                  </a:cubicBezTo>
                  <a:close/>
                </a:path>
              </a:pathLst>
            </a:custGeom>
            <a:solidFill>
              <a:srgbClr val="A9B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2"/>
            <p:cNvSpPr/>
            <p:nvPr/>
          </p:nvSpPr>
          <p:spPr>
            <a:xfrm>
              <a:off x="4406476" y="3063881"/>
              <a:ext cx="178576" cy="158487"/>
            </a:xfrm>
            <a:custGeom>
              <a:avLst/>
              <a:gdLst/>
              <a:ahLst/>
              <a:cxnLst/>
              <a:rect l="l" t="t" r="r" b="b"/>
              <a:pathLst>
                <a:path w="2329" h="2067" extrusionOk="0">
                  <a:moveTo>
                    <a:pt x="1154" y="1"/>
                  </a:moveTo>
                  <a:cubicBezTo>
                    <a:pt x="763" y="1"/>
                    <a:pt x="392" y="225"/>
                    <a:pt x="220" y="600"/>
                  </a:cubicBezTo>
                  <a:cubicBezTo>
                    <a:pt x="1" y="1105"/>
                    <a:pt x="440" y="1764"/>
                    <a:pt x="967" y="1995"/>
                  </a:cubicBezTo>
                  <a:cubicBezTo>
                    <a:pt x="1085" y="2044"/>
                    <a:pt x="1198" y="2066"/>
                    <a:pt x="1305" y="2066"/>
                  </a:cubicBezTo>
                  <a:cubicBezTo>
                    <a:pt x="1675" y="2066"/>
                    <a:pt x="1969" y="1794"/>
                    <a:pt x="2131" y="1402"/>
                  </a:cubicBezTo>
                  <a:cubicBezTo>
                    <a:pt x="2328" y="875"/>
                    <a:pt x="2076" y="293"/>
                    <a:pt x="1560" y="84"/>
                  </a:cubicBezTo>
                  <a:cubicBezTo>
                    <a:pt x="1427" y="28"/>
                    <a:pt x="1290" y="1"/>
                    <a:pt x="1154" y="1"/>
                  </a:cubicBezTo>
                  <a:close/>
                </a:path>
              </a:pathLst>
            </a:custGeom>
            <a:solidFill>
              <a:srgbClr val="CBD6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" grpId="0"/>
      <p:bldP spid="46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3" name="Google Shape;1163;p50"/>
          <p:cNvPicPr preferRelativeResize="0"/>
          <p:nvPr/>
        </p:nvPicPr>
        <p:blipFill rotWithShape="1">
          <a:blip r:embed="rId3">
            <a:alphaModFix/>
          </a:blip>
          <a:srcRect l="6738" t="37251" r="11489" b="3439"/>
          <a:stretch/>
        </p:blipFill>
        <p:spPr>
          <a:xfrm>
            <a:off x="1314150" y="174075"/>
            <a:ext cx="6266199" cy="4544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64" name="Google Shape;1164;p50"/>
          <p:cNvSpPr txBox="1"/>
          <p:nvPr/>
        </p:nvSpPr>
        <p:spPr>
          <a:xfrm>
            <a:off x="572975" y="4532325"/>
            <a:ext cx="792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Позиции регулировщика</a:t>
            </a:r>
            <a:endParaRPr sz="1500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13AF06FD-5AFE-9ED3-FA3B-B94D3FC0EB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9" name="Google Shape;1169;p51"/>
          <p:cNvGrpSpPr/>
          <p:nvPr/>
        </p:nvGrpSpPr>
        <p:grpSpPr>
          <a:xfrm>
            <a:off x="386023" y="1992939"/>
            <a:ext cx="2068396" cy="2114904"/>
            <a:chOff x="4822692" y="1362435"/>
            <a:chExt cx="1768011" cy="1620740"/>
          </a:xfrm>
        </p:grpSpPr>
        <p:sp>
          <p:nvSpPr>
            <p:cNvPr id="1170" name="Google Shape;1170;p51"/>
            <p:cNvSpPr/>
            <p:nvPr/>
          </p:nvSpPr>
          <p:spPr>
            <a:xfrm>
              <a:off x="4929457" y="1464944"/>
              <a:ext cx="1554481" cy="1204707"/>
            </a:xfrm>
            <a:custGeom>
              <a:avLst/>
              <a:gdLst/>
              <a:ahLst/>
              <a:cxnLst/>
              <a:rect l="l" t="t" r="r" b="b"/>
              <a:pathLst>
                <a:path w="16718" h="12907" extrusionOk="0">
                  <a:moveTo>
                    <a:pt x="8449" y="0"/>
                  </a:moveTo>
                  <a:cubicBezTo>
                    <a:pt x="4640" y="0"/>
                    <a:pt x="610" y="3371"/>
                    <a:pt x="205" y="8922"/>
                  </a:cubicBezTo>
                  <a:cubicBezTo>
                    <a:pt x="0" y="11733"/>
                    <a:pt x="1701" y="12906"/>
                    <a:pt x="3547" y="12906"/>
                  </a:cubicBezTo>
                  <a:cubicBezTo>
                    <a:pt x="4215" y="12906"/>
                    <a:pt x="4903" y="12752"/>
                    <a:pt x="5525" y="12466"/>
                  </a:cubicBezTo>
                  <a:cubicBezTo>
                    <a:pt x="6050" y="12226"/>
                    <a:pt x="6677" y="12150"/>
                    <a:pt x="7355" y="12150"/>
                  </a:cubicBezTo>
                  <a:cubicBezTo>
                    <a:pt x="8511" y="12150"/>
                    <a:pt x="9819" y="12370"/>
                    <a:pt x="11033" y="12370"/>
                  </a:cubicBezTo>
                  <a:cubicBezTo>
                    <a:pt x="12294" y="12370"/>
                    <a:pt x="13455" y="12133"/>
                    <a:pt x="14241" y="11167"/>
                  </a:cubicBezTo>
                  <a:cubicBezTo>
                    <a:pt x="16717" y="8112"/>
                    <a:pt x="14424" y="1520"/>
                    <a:pt x="10213" y="254"/>
                  </a:cubicBezTo>
                  <a:cubicBezTo>
                    <a:pt x="9640" y="83"/>
                    <a:pt x="9048" y="0"/>
                    <a:pt x="8449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1" name="Google Shape;1171;p51"/>
            <p:cNvGrpSpPr/>
            <p:nvPr/>
          </p:nvGrpSpPr>
          <p:grpSpPr>
            <a:xfrm>
              <a:off x="4822692" y="1362435"/>
              <a:ext cx="1768011" cy="1620740"/>
              <a:chOff x="4754811" y="1362435"/>
              <a:chExt cx="1768011" cy="1620740"/>
            </a:xfrm>
          </p:grpSpPr>
          <p:grpSp>
            <p:nvGrpSpPr>
              <p:cNvPr id="1172" name="Google Shape;1172;p51"/>
              <p:cNvGrpSpPr/>
              <p:nvPr/>
            </p:nvGrpSpPr>
            <p:grpSpPr>
              <a:xfrm>
                <a:off x="4754811" y="1362435"/>
                <a:ext cx="374156" cy="1613689"/>
                <a:chOff x="4754811" y="1362435"/>
                <a:chExt cx="374156" cy="1613689"/>
              </a:xfrm>
            </p:grpSpPr>
            <p:sp>
              <p:nvSpPr>
                <p:cNvPr id="1173" name="Google Shape;1173;p51"/>
                <p:cNvSpPr/>
                <p:nvPr/>
              </p:nvSpPr>
              <p:spPr>
                <a:xfrm>
                  <a:off x="4914327" y="1409461"/>
                  <a:ext cx="54792" cy="1514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31780" extrusionOk="0">
                      <a:moveTo>
                        <a:pt x="0" y="0"/>
                      </a:moveTo>
                      <a:lnTo>
                        <a:pt x="0" y="31780"/>
                      </a:lnTo>
                      <a:lnTo>
                        <a:pt x="1150" y="31780"/>
                      </a:lnTo>
                      <a:lnTo>
                        <a:pt x="115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51"/>
                <p:cNvSpPr/>
                <p:nvPr/>
              </p:nvSpPr>
              <p:spPr>
                <a:xfrm>
                  <a:off x="4914327" y="2893460"/>
                  <a:ext cx="54792" cy="30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633" extrusionOk="0">
                      <a:moveTo>
                        <a:pt x="0" y="0"/>
                      </a:moveTo>
                      <a:lnTo>
                        <a:pt x="0" y="633"/>
                      </a:lnTo>
                      <a:lnTo>
                        <a:pt x="1150" y="633"/>
                      </a:lnTo>
                      <a:lnTo>
                        <a:pt x="115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51"/>
                <p:cNvSpPr/>
                <p:nvPr/>
              </p:nvSpPr>
              <p:spPr>
                <a:xfrm>
                  <a:off x="4914327" y="1990349"/>
                  <a:ext cx="54792" cy="36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763" extrusionOk="0">
                      <a:moveTo>
                        <a:pt x="0" y="0"/>
                      </a:moveTo>
                      <a:lnTo>
                        <a:pt x="0" y="762"/>
                      </a:lnTo>
                      <a:lnTo>
                        <a:pt x="1150" y="762"/>
                      </a:lnTo>
                      <a:lnTo>
                        <a:pt x="115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51"/>
                <p:cNvSpPr/>
                <p:nvPr/>
              </p:nvSpPr>
              <p:spPr>
                <a:xfrm>
                  <a:off x="4754811" y="1362435"/>
                  <a:ext cx="374156" cy="63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13227" extrusionOk="0">
                      <a:moveTo>
                        <a:pt x="1798" y="1"/>
                      </a:moveTo>
                      <a:cubicBezTo>
                        <a:pt x="797" y="1"/>
                        <a:pt x="1" y="842"/>
                        <a:pt x="55" y="1838"/>
                      </a:cubicBezTo>
                      <a:lnTo>
                        <a:pt x="572" y="12227"/>
                      </a:lnTo>
                      <a:cubicBezTo>
                        <a:pt x="599" y="12785"/>
                        <a:pt x="1062" y="13227"/>
                        <a:pt x="1620" y="13227"/>
                      </a:cubicBezTo>
                      <a:lnTo>
                        <a:pt x="6226" y="13227"/>
                      </a:lnTo>
                      <a:cubicBezTo>
                        <a:pt x="6791" y="13227"/>
                        <a:pt x="7253" y="12792"/>
                        <a:pt x="7281" y="12227"/>
                      </a:cubicBezTo>
                      <a:lnTo>
                        <a:pt x="7798" y="1838"/>
                      </a:lnTo>
                      <a:cubicBezTo>
                        <a:pt x="7852" y="838"/>
                        <a:pt x="7049" y="1"/>
                        <a:pt x="6049" y="1"/>
                      </a:cubicBezTo>
                      <a:lnTo>
                        <a:pt x="1810" y="1"/>
                      </a:lnTo>
                      <a:cubicBezTo>
                        <a:pt x="1806" y="1"/>
                        <a:pt x="1802" y="1"/>
                        <a:pt x="179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51"/>
                <p:cNvSpPr/>
                <p:nvPr/>
              </p:nvSpPr>
              <p:spPr>
                <a:xfrm>
                  <a:off x="4804410" y="2923572"/>
                  <a:ext cx="274959" cy="5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1" h="1103" extrusionOk="0">
                      <a:moveTo>
                        <a:pt x="1" y="1"/>
                      </a:moveTo>
                      <a:lnTo>
                        <a:pt x="1" y="1103"/>
                      </a:lnTo>
                      <a:lnTo>
                        <a:pt x="5770" y="1103"/>
                      </a:lnTo>
                      <a:lnTo>
                        <a:pt x="5770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51"/>
                <p:cNvSpPr/>
                <p:nvPr/>
              </p:nvSpPr>
              <p:spPr>
                <a:xfrm>
                  <a:off x="4831329" y="1699238"/>
                  <a:ext cx="220787" cy="22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" h="4634" extrusionOk="0">
                      <a:moveTo>
                        <a:pt x="2320" y="1"/>
                      </a:moveTo>
                      <a:cubicBezTo>
                        <a:pt x="1041" y="1"/>
                        <a:pt x="0" y="1042"/>
                        <a:pt x="0" y="2321"/>
                      </a:cubicBezTo>
                      <a:cubicBezTo>
                        <a:pt x="0" y="3600"/>
                        <a:pt x="1041" y="4634"/>
                        <a:pt x="2320" y="4634"/>
                      </a:cubicBezTo>
                      <a:cubicBezTo>
                        <a:pt x="3599" y="4634"/>
                        <a:pt x="4634" y="3600"/>
                        <a:pt x="4634" y="2321"/>
                      </a:cubicBezTo>
                      <a:cubicBezTo>
                        <a:pt x="4634" y="1042"/>
                        <a:pt x="3599" y="1"/>
                        <a:pt x="23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51"/>
                <p:cNvSpPr/>
                <p:nvPr/>
              </p:nvSpPr>
              <p:spPr>
                <a:xfrm>
                  <a:off x="4832081" y="1699016"/>
                  <a:ext cx="220787" cy="22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" h="4634" extrusionOk="0">
                      <a:moveTo>
                        <a:pt x="2320" y="0"/>
                      </a:moveTo>
                      <a:cubicBezTo>
                        <a:pt x="1041" y="0"/>
                        <a:pt x="0" y="1041"/>
                        <a:pt x="0" y="2320"/>
                      </a:cubicBezTo>
                      <a:cubicBezTo>
                        <a:pt x="0" y="3599"/>
                        <a:pt x="1041" y="4633"/>
                        <a:pt x="2320" y="4633"/>
                      </a:cubicBezTo>
                      <a:cubicBezTo>
                        <a:pt x="3599" y="4633"/>
                        <a:pt x="4634" y="3599"/>
                        <a:pt x="4634" y="2320"/>
                      </a:cubicBezTo>
                      <a:cubicBezTo>
                        <a:pt x="4634" y="1041"/>
                        <a:pt x="3599" y="0"/>
                        <a:pt x="2320" y="0"/>
                      </a:cubicBezTo>
                      <a:close/>
                    </a:path>
                  </a:pathLst>
                </a:custGeom>
                <a:solidFill>
                  <a:srgbClr val="CD4B4B">
                    <a:alpha val="2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51"/>
                <p:cNvSpPr/>
                <p:nvPr/>
              </p:nvSpPr>
              <p:spPr>
                <a:xfrm>
                  <a:off x="4856629" y="1729064"/>
                  <a:ext cx="170188" cy="170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2" h="3573" extrusionOk="0">
                      <a:moveTo>
                        <a:pt x="1789" y="1"/>
                      </a:moveTo>
                      <a:cubicBezTo>
                        <a:pt x="803" y="1"/>
                        <a:pt x="0" y="804"/>
                        <a:pt x="0" y="1790"/>
                      </a:cubicBezTo>
                      <a:cubicBezTo>
                        <a:pt x="0" y="2777"/>
                        <a:pt x="803" y="3573"/>
                        <a:pt x="1789" y="3573"/>
                      </a:cubicBezTo>
                      <a:cubicBezTo>
                        <a:pt x="2776" y="3573"/>
                        <a:pt x="3572" y="2777"/>
                        <a:pt x="3572" y="1790"/>
                      </a:cubicBezTo>
                      <a:cubicBezTo>
                        <a:pt x="3572" y="804"/>
                        <a:pt x="2776" y="1"/>
                        <a:pt x="1789" y="1"/>
                      </a:cubicBezTo>
                      <a:close/>
                    </a:path>
                  </a:pathLst>
                </a:custGeom>
                <a:solidFill>
                  <a:srgbClr val="CD4B4B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51"/>
                <p:cNvSpPr/>
                <p:nvPr/>
              </p:nvSpPr>
              <p:spPr>
                <a:xfrm>
                  <a:off x="4878307" y="1756650"/>
                  <a:ext cx="127117" cy="115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2422" extrusionOk="0">
                      <a:moveTo>
                        <a:pt x="1331" y="0"/>
                      </a:moveTo>
                      <a:cubicBezTo>
                        <a:pt x="785" y="0"/>
                        <a:pt x="285" y="373"/>
                        <a:pt x="157" y="925"/>
                      </a:cubicBezTo>
                      <a:cubicBezTo>
                        <a:pt x="1" y="1578"/>
                        <a:pt x="402" y="2232"/>
                        <a:pt x="1049" y="2388"/>
                      </a:cubicBezTo>
                      <a:cubicBezTo>
                        <a:pt x="1144" y="2411"/>
                        <a:pt x="1239" y="2422"/>
                        <a:pt x="1333" y="2422"/>
                      </a:cubicBezTo>
                      <a:cubicBezTo>
                        <a:pt x="1882" y="2422"/>
                        <a:pt x="2378" y="2048"/>
                        <a:pt x="2511" y="1490"/>
                      </a:cubicBezTo>
                      <a:cubicBezTo>
                        <a:pt x="2668" y="844"/>
                        <a:pt x="2266" y="190"/>
                        <a:pt x="1613" y="34"/>
                      </a:cubicBezTo>
                      <a:cubicBezTo>
                        <a:pt x="1519" y="11"/>
                        <a:pt x="1424" y="0"/>
                        <a:pt x="1331" y="0"/>
                      </a:cubicBezTo>
                      <a:close/>
                    </a:path>
                  </a:pathLst>
                </a:custGeom>
                <a:solidFill>
                  <a:srgbClr val="CD4B4B">
                    <a:alpha val="7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51"/>
                <p:cNvSpPr/>
                <p:nvPr/>
              </p:nvSpPr>
              <p:spPr>
                <a:xfrm>
                  <a:off x="4831663" y="1703812"/>
                  <a:ext cx="220120" cy="10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0" h="2266" extrusionOk="0">
                      <a:moveTo>
                        <a:pt x="2313" y="0"/>
                      </a:moveTo>
                      <a:cubicBezTo>
                        <a:pt x="1109" y="0"/>
                        <a:pt x="102" y="925"/>
                        <a:pt x="0" y="2123"/>
                      </a:cubicBezTo>
                      <a:cubicBezTo>
                        <a:pt x="7" y="2170"/>
                        <a:pt x="14" y="2218"/>
                        <a:pt x="21" y="2266"/>
                      </a:cubicBezTo>
                      <a:cubicBezTo>
                        <a:pt x="184" y="1129"/>
                        <a:pt x="1164" y="286"/>
                        <a:pt x="2313" y="286"/>
                      </a:cubicBezTo>
                      <a:cubicBezTo>
                        <a:pt x="3463" y="286"/>
                        <a:pt x="4436" y="1129"/>
                        <a:pt x="4606" y="2266"/>
                      </a:cubicBezTo>
                      <a:cubicBezTo>
                        <a:pt x="4613" y="2218"/>
                        <a:pt x="4613" y="2170"/>
                        <a:pt x="4620" y="2123"/>
                      </a:cubicBezTo>
                      <a:cubicBezTo>
                        <a:pt x="4518" y="925"/>
                        <a:pt x="3518" y="0"/>
                        <a:pt x="231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51"/>
                <p:cNvSpPr/>
                <p:nvPr/>
              </p:nvSpPr>
              <p:spPr>
                <a:xfrm>
                  <a:off x="4927906" y="1729064"/>
                  <a:ext cx="27301" cy="2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579" extrusionOk="0">
                      <a:moveTo>
                        <a:pt x="287" y="1"/>
                      </a:moveTo>
                      <a:cubicBezTo>
                        <a:pt x="123" y="1"/>
                        <a:pt x="1" y="130"/>
                        <a:pt x="1" y="286"/>
                      </a:cubicBezTo>
                      <a:cubicBezTo>
                        <a:pt x="1" y="450"/>
                        <a:pt x="123" y="579"/>
                        <a:pt x="287" y="579"/>
                      </a:cubicBezTo>
                      <a:cubicBezTo>
                        <a:pt x="443" y="579"/>
                        <a:pt x="572" y="450"/>
                        <a:pt x="572" y="286"/>
                      </a:cubicBezTo>
                      <a:cubicBezTo>
                        <a:pt x="572" y="130"/>
                        <a:pt x="443" y="1"/>
                        <a:pt x="28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51"/>
                <p:cNvSpPr/>
                <p:nvPr/>
              </p:nvSpPr>
              <p:spPr>
                <a:xfrm>
                  <a:off x="4908514" y="1793289"/>
                  <a:ext cx="70991" cy="106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" h="2227" extrusionOk="0">
                      <a:moveTo>
                        <a:pt x="692" y="1"/>
                      </a:moveTo>
                      <a:cubicBezTo>
                        <a:pt x="601" y="1"/>
                        <a:pt x="511" y="55"/>
                        <a:pt x="483" y="163"/>
                      </a:cubicBezTo>
                      <a:lnTo>
                        <a:pt x="40" y="1959"/>
                      </a:lnTo>
                      <a:cubicBezTo>
                        <a:pt x="0" y="2123"/>
                        <a:pt x="128" y="2226"/>
                        <a:pt x="253" y="2226"/>
                      </a:cubicBezTo>
                      <a:cubicBezTo>
                        <a:pt x="341" y="2226"/>
                        <a:pt x="427" y="2176"/>
                        <a:pt x="455" y="2061"/>
                      </a:cubicBezTo>
                      <a:lnTo>
                        <a:pt x="714" y="1007"/>
                      </a:lnTo>
                      <a:lnTo>
                        <a:pt x="1047" y="2075"/>
                      </a:lnTo>
                      <a:cubicBezTo>
                        <a:pt x="1075" y="2163"/>
                        <a:pt x="1163" y="2225"/>
                        <a:pt x="1251" y="2225"/>
                      </a:cubicBezTo>
                      <a:cubicBezTo>
                        <a:pt x="1272" y="2225"/>
                        <a:pt x="1299" y="2225"/>
                        <a:pt x="1319" y="2218"/>
                      </a:cubicBezTo>
                      <a:cubicBezTo>
                        <a:pt x="1428" y="2177"/>
                        <a:pt x="1490" y="2061"/>
                        <a:pt x="1456" y="1946"/>
                      </a:cubicBezTo>
                      <a:lnTo>
                        <a:pt x="898" y="149"/>
                      </a:lnTo>
                      <a:cubicBezTo>
                        <a:pt x="864" y="50"/>
                        <a:pt x="778" y="1"/>
                        <a:pt x="69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51"/>
                <p:cNvSpPr/>
                <p:nvPr/>
              </p:nvSpPr>
              <p:spPr>
                <a:xfrm>
                  <a:off x="4921759" y="1754030"/>
                  <a:ext cx="40879" cy="74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1573" extrusionOk="0">
                      <a:moveTo>
                        <a:pt x="252" y="1"/>
                      </a:moveTo>
                      <a:lnTo>
                        <a:pt x="1" y="55"/>
                      </a:lnTo>
                      <a:lnTo>
                        <a:pt x="1" y="177"/>
                      </a:lnTo>
                      <a:lnTo>
                        <a:pt x="62" y="1572"/>
                      </a:lnTo>
                      <a:lnTo>
                        <a:pt x="803" y="1572"/>
                      </a:lnTo>
                      <a:lnTo>
                        <a:pt x="810" y="259"/>
                      </a:lnTo>
                      <a:cubicBezTo>
                        <a:pt x="810" y="198"/>
                        <a:pt x="831" y="143"/>
                        <a:pt x="858" y="89"/>
                      </a:cubicBezTo>
                      <a:lnTo>
                        <a:pt x="57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51"/>
                <p:cNvSpPr/>
                <p:nvPr/>
              </p:nvSpPr>
              <p:spPr>
                <a:xfrm>
                  <a:off x="4899080" y="1756507"/>
                  <a:ext cx="37258" cy="66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" h="1388" extrusionOk="0">
                      <a:moveTo>
                        <a:pt x="516" y="1"/>
                      </a:moveTo>
                      <a:cubicBezTo>
                        <a:pt x="456" y="1"/>
                        <a:pt x="396" y="29"/>
                        <a:pt x="354" y="98"/>
                      </a:cubicBezTo>
                      <a:lnTo>
                        <a:pt x="34" y="615"/>
                      </a:lnTo>
                      <a:lnTo>
                        <a:pt x="28" y="636"/>
                      </a:lnTo>
                      <a:cubicBezTo>
                        <a:pt x="7" y="663"/>
                        <a:pt x="0" y="704"/>
                        <a:pt x="7" y="745"/>
                      </a:cubicBezTo>
                      <a:lnTo>
                        <a:pt x="150" y="1296"/>
                      </a:lnTo>
                      <a:cubicBezTo>
                        <a:pt x="171" y="1359"/>
                        <a:pt x="222" y="1387"/>
                        <a:pt x="274" y="1387"/>
                      </a:cubicBezTo>
                      <a:cubicBezTo>
                        <a:pt x="339" y="1387"/>
                        <a:pt x="405" y="1341"/>
                        <a:pt x="409" y="1262"/>
                      </a:cubicBezTo>
                      <a:lnTo>
                        <a:pt x="397" y="772"/>
                      </a:lnTo>
                      <a:lnTo>
                        <a:pt x="687" y="296"/>
                      </a:lnTo>
                      <a:lnTo>
                        <a:pt x="687" y="302"/>
                      </a:lnTo>
                      <a:cubicBezTo>
                        <a:pt x="782" y="147"/>
                        <a:pt x="650" y="1"/>
                        <a:pt x="5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51"/>
                <p:cNvSpPr/>
                <p:nvPr/>
              </p:nvSpPr>
              <p:spPr>
                <a:xfrm>
                  <a:off x="4947106" y="1757841"/>
                  <a:ext cx="37592" cy="66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" h="1400" extrusionOk="0">
                      <a:moveTo>
                        <a:pt x="266" y="0"/>
                      </a:moveTo>
                      <a:cubicBezTo>
                        <a:pt x="131" y="0"/>
                        <a:pt x="0" y="146"/>
                        <a:pt x="94" y="302"/>
                      </a:cubicBezTo>
                      <a:lnTo>
                        <a:pt x="395" y="783"/>
                      </a:lnTo>
                      <a:lnTo>
                        <a:pt x="395" y="783"/>
                      </a:lnTo>
                      <a:lnTo>
                        <a:pt x="401" y="1268"/>
                      </a:lnTo>
                      <a:cubicBezTo>
                        <a:pt x="401" y="1329"/>
                        <a:pt x="441" y="1383"/>
                        <a:pt x="503" y="1397"/>
                      </a:cubicBezTo>
                      <a:cubicBezTo>
                        <a:pt x="512" y="1399"/>
                        <a:pt x="522" y="1400"/>
                        <a:pt x="531" y="1400"/>
                      </a:cubicBezTo>
                      <a:cubicBezTo>
                        <a:pt x="594" y="1400"/>
                        <a:pt x="647" y="1360"/>
                        <a:pt x="659" y="1295"/>
                      </a:cubicBezTo>
                      <a:lnTo>
                        <a:pt x="782" y="737"/>
                      </a:lnTo>
                      <a:cubicBezTo>
                        <a:pt x="788" y="703"/>
                        <a:pt x="782" y="669"/>
                        <a:pt x="761" y="635"/>
                      </a:cubicBezTo>
                      <a:lnTo>
                        <a:pt x="754" y="621"/>
                      </a:lnTo>
                      <a:lnTo>
                        <a:pt x="428" y="97"/>
                      </a:lnTo>
                      <a:cubicBezTo>
                        <a:pt x="386" y="29"/>
                        <a:pt x="326" y="0"/>
                        <a:pt x="2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51"/>
                <p:cNvSpPr/>
                <p:nvPr/>
              </p:nvSpPr>
              <p:spPr>
                <a:xfrm>
                  <a:off x="4831329" y="1405554"/>
                  <a:ext cx="220787" cy="22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" h="4634" extrusionOk="0">
                      <a:moveTo>
                        <a:pt x="2320" y="1"/>
                      </a:moveTo>
                      <a:cubicBezTo>
                        <a:pt x="1041" y="1"/>
                        <a:pt x="0" y="1042"/>
                        <a:pt x="0" y="2321"/>
                      </a:cubicBezTo>
                      <a:cubicBezTo>
                        <a:pt x="0" y="3600"/>
                        <a:pt x="1041" y="4634"/>
                        <a:pt x="2320" y="4634"/>
                      </a:cubicBezTo>
                      <a:cubicBezTo>
                        <a:pt x="3599" y="4634"/>
                        <a:pt x="4634" y="3600"/>
                        <a:pt x="4634" y="2321"/>
                      </a:cubicBezTo>
                      <a:cubicBezTo>
                        <a:pt x="4634" y="1042"/>
                        <a:pt x="3599" y="1"/>
                        <a:pt x="23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9" name="Google Shape;1189;p51"/>
                <p:cNvSpPr/>
                <p:nvPr/>
              </p:nvSpPr>
              <p:spPr>
                <a:xfrm>
                  <a:off x="4831329" y="1412034"/>
                  <a:ext cx="220787" cy="220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" h="4635" extrusionOk="0">
                      <a:moveTo>
                        <a:pt x="2320" y="1"/>
                      </a:moveTo>
                      <a:cubicBezTo>
                        <a:pt x="1041" y="1"/>
                        <a:pt x="0" y="1035"/>
                        <a:pt x="0" y="2314"/>
                      </a:cubicBezTo>
                      <a:cubicBezTo>
                        <a:pt x="0" y="3593"/>
                        <a:pt x="1041" y="4634"/>
                        <a:pt x="2320" y="4634"/>
                      </a:cubicBezTo>
                      <a:cubicBezTo>
                        <a:pt x="3599" y="4634"/>
                        <a:pt x="4634" y="3593"/>
                        <a:pt x="4634" y="2314"/>
                      </a:cubicBezTo>
                      <a:cubicBezTo>
                        <a:pt x="4634" y="1035"/>
                        <a:pt x="3599" y="1"/>
                        <a:pt x="23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0" name="Google Shape;1190;p51"/>
                <p:cNvSpPr/>
                <p:nvPr/>
              </p:nvSpPr>
              <p:spPr>
                <a:xfrm>
                  <a:off x="4926953" y="1439287"/>
                  <a:ext cx="30207" cy="30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634" extrusionOk="0">
                      <a:moveTo>
                        <a:pt x="320" y="0"/>
                      </a:moveTo>
                      <a:cubicBezTo>
                        <a:pt x="143" y="0"/>
                        <a:pt x="0" y="143"/>
                        <a:pt x="0" y="313"/>
                      </a:cubicBezTo>
                      <a:cubicBezTo>
                        <a:pt x="0" y="490"/>
                        <a:pt x="143" y="633"/>
                        <a:pt x="320" y="633"/>
                      </a:cubicBezTo>
                      <a:cubicBezTo>
                        <a:pt x="497" y="633"/>
                        <a:pt x="633" y="490"/>
                        <a:pt x="633" y="313"/>
                      </a:cubicBezTo>
                      <a:cubicBezTo>
                        <a:pt x="633" y="143"/>
                        <a:pt x="497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51"/>
                <p:cNvSpPr/>
                <p:nvPr/>
              </p:nvSpPr>
              <p:spPr>
                <a:xfrm>
                  <a:off x="4889980" y="1470733"/>
                  <a:ext cx="61653" cy="124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2607" extrusionOk="0">
                      <a:moveTo>
                        <a:pt x="1110" y="0"/>
                      </a:moveTo>
                      <a:cubicBezTo>
                        <a:pt x="1018" y="0"/>
                        <a:pt x="926" y="61"/>
                        <a:pt x="926" y="184"/>
                      </a:cubicBezTo>
                      <a:lnTo>
                        <a:pt x="926" y="1102"/>
                      </a:lnTo>
                      <a:lnTo>
                        <a:pt x="89" y="2313"/>
                      </a:lnTo>
                      <a:cubicBezTo>
                        <a:pt x="1" y="2436"/>
                        <a:pt x="89" y="2606"/>
                        <a:pt x="239" y="2606"/>
                      </a:cubicBezTo>
                      <a:cubicBezTo>
                        <a:pt x="300" y="2606"/>
                        <a:pt x="361" y="2579"/>
                        <a:pt x="395" y="2524"/>
                      </a:cubicBezTo>
                      <a:lnTo>
                        <a:pt x="1266" y="1266"/>
                      </a:lnTo>
                      <a:cubicBezTo>
                        <a:pt x="1287" y="1232"/>
                        <a:pt x="1293" y="1198"/>
                        <a:pt x="1293" y="1164"/>
                      </a:cubicBezTo>
                      <a:lnTo>
                        <a:pt x="1293" y="184"/>
                      </a:lnTo>
                      <a:cubicBezTo>
                        <a:pt x="1293" y="61"/>
                        <a:pt x="1202" y="0"/>
                        <a:pt x="11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51"/>
                <p:cNvSpPr/>
                <p:nvPr/>
              </p:nvSpPr>
              <p:spPr>
                <a:xfrm>
                  <a:off x="4887121" y="1464158"/>
                  <a:ext cx="100150" cy="67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425" extrusionOk="0">
                      <a:moveTo>
                        <a:pt x="1143" y="1"/>
                      </a:moveTo>
                      <a:cubicBezTo>
                        <a:pt x="1136" y="1"/>
                        <a:pt x="1129" y="1"/>
                        <a:pt x="1122" y="2"/>
                      </a:cubicBezTo>
                      <a:cubicBezTo>
                        <a:pt x="1068" y="16"/>
                        <a:pt x="1013" y="50"/>
                        <a:pt x="993" y="97"/>
                      </a:cubicBezTo>
                      <a:lnTo>
                        <a:pt x="700" y="635"/>
                      </a:lnTo>
                      <a:lnTo>
                        <a:pt x="170" y="982"/>
                      </a:lnTo>
                      <a:cubicBezTo>
                        <a:pt x="1" y="1095"/>
                        <a:pt x="111" y="1328"/>
                        <a:pt x="274" y="1328"/>
                      </a:cubicBezTo>
                      <a:cubicBezTo>
                        <a:pt x="308" y="1328"/>
                        <a:pt x="344" y="1318"/>
                        <a:pt x="381" y="1295"/>
                      </a:cubicBezTo>
                      <a:lnTo>
                        <a:pt x="945" y="921"/>
                      </a:lnTo>
                      <a:cubicBezTo>
                        <a:pt x="966" y="907"/>
                        <a:pt x="986" y="880"/>
                        <a:pt x="1006" y="853"/>
                      </a:cubicBezTo>
                      <a:lnTo>
                        <a:pt x="1211" y="485"/>
                      </a:lnTo>
                      <a:lnTo>
                        <a:pt x="1496" y="744"/>
                      </a:lnTo>
                      <a:lnTo>
                        <a:pt x="1721" y="1302"/>
                      </a:lnTo>
                      <a:cubicBezTo>
                        <a:pt x="1748" y="1377"/>
                        <a:pt x="1816" y="1417"/>
                        <a:pt x="1891" y="1424"/>
                      </a:cubicBezTo>
                      <a:cubicBezTo>
                        <a:pt x="1911" y="1417"/>
                        <a:pt x="1939" y="1417"/>
                        <a:pt x="1959" y="1411"/>
                      </a:cubicBezTo>
                      <a:cubicBezTo>
                        <a:pt x="2054" y="1370"/>
                        <a:pt x="2102" y="1261"/>
                        <a:pt x="2061" y="1166"/>
                      </a:cubicBezTo>
                      <a:lnTo>
                        <a:pt x="1823" y="560"/>
                      </a:lnTo>
                      <a:cubicBezTo>
                        <a:pt x="1809" y="533"/>
                        <a:pt x="1796" y="512"/>
                        <a:pt x="1775" y="492"/>
                      </a:cubicBezTo>
                      <a:lnTo>
                        <a:pt x="1279" y="50"/>
                      </a:lnTo>
                      <a:cubicBezTo>
                        <a:pt x="1237" y="20"/>
                        <a:pt x="1191" y="1"/>
                        <a:pt x="11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51"/>
                <p:cNvSpPr/>
                <p:nvPr/>
              </p:nvSpPr>
              <p:spPr>
                <a:xfrm>
                  <a:off x="4930860" y="1516805"/>
                  <a:ext cx="58032" cy="80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" h="1680" extrusionOk="0">
                      <a:moveTo>
                        <a:pt x="256" y="1"/>
                      </a:moveTo>
                      <a:cubicBezTo>
                        <a:pt x="127" y="1"/>
                        <a:pt x="0" y="137"/>
                        <a:pt x="88" y="285"/>
                      </a:cubicBezTo>
                      <a:lnTo>
                        <a:pt x="823" y="1585"/>
                      </a:lnTo>
                      <a:cubicBezTo>
                        <a:pt x="857" y="1646"/>
                        <a:pt x="919" y="1680"/>
                        <a:pt x="987" y="1680"/>
                      </a:cubicBezTo>
                      <a:cubicBezTo>
                        <a:pt x="1129" y="1680"/>
                        <a:pt x="1218" y="1530"/>
                        <a:pt x="1150" y="1401"/>
                      </a:cubicBezTo>
                      <a:lnTo>
                        <a:pt x="415" y="101"/>
                      </a:lnTo>
                      <a:cubicBezTo>
                        <a:pt x="376" y="30"/>
                        <a:pt x="316" y="1"/>
                        <a:pt x="25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51"/>
                <p:cNvSpPr/>
                <p:nvPr/>
              </p:nvSpPr>
              <p:spPr>
                <a:xfrm>
                  <a:off x="4831663" y="1411748"/>
                  <a:ext cx="220120" cy="108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0" h="2273" extrusionOk="0">
                      <a:moveTo>
                        <a:pt x="2313" y="0"/>
                      </a:moveTo>
                      <a:cubicBezTo>
                        <a:pt x="1109" y="0"/>
                        <a:pt x="102" y="925"/>
                        <a:pt x="0" y="2123"/>
                      </a:cubicBezTo>
                      <a:cubicBezTo>
                        <a:pt x="7" y="2177"/>
                        <a:pt x="14" y="2225"/>
                        <a:pt x="21" y="2272"/>
                      </a:cubicBezTo>
                      <a:cubicBezTo>
                        <a:pt x="184" y="1129"/>
                        <a:pt x="1164" y="286"/>
                        <a:pt x="2313" y="286"/>
                      </a:cubicBezTo>
                      <a:cubicBezTo>
                        <a:pt x="3463" y="286"/>
                        <a:pt x="4436" y="1129"/>
                        <a:pt x="4606" y="2272"/>
                      </a:cubicBezTo>
                      <a:cubicBezTo>
                        <a:pt x="4613" y="2225"/>
                        <a:pt x="4613" y="2177"/>
                        <a:pt x="4620" y="2123"/>
                      </a:cubicBezTo>
                      <a:cubicBezTo>
                        <a:pt x="4518" y="925"/>
                        <a:pt x="3518" y="0"/>
                        <a:pt x="23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95" name="Google Shape;1195;p51"/>
              <p:cNvGrpSpPr/>
              <p:nvPr/>
            </p:nvGrpSpPr>
            <p:grpSpPr>
              <a:xfrm>
                <a:off x="5017240" y="1635203"/>
                <a:ext cx="1169113" cy="1341874"/>
                <a:chOff x="5017240" y="1635203"/>
                <a:chExt cx="1169113" cy="1341874"/>
              </a:xfrm>
            </p:grpSpPr>
            <p:sp>
              <p:nvSpPr>
                <p:cNvPr id="1196" name="Google Shape;1196;p51"/>
                <p:cNvSpPr/>
                <p:nvPr/>
              </p:nvSpPr>
              <p:spPr>
                <a:xfrm>
                  <a:off x="5017240" y="1798101"/>
                  <a:ext cx="388211" cy="190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8" h="3995" extrusionOk="0">
                      <a:moveTo>
                        <a:pt x="97" y="1"/>
                      </a:moveTo>
                      <a:cubicBezTo>
                        <a:pt x="38" y="1"/>
                        <a:pt x="0" y="50"/>
                        <a:pt x="10" y="110"/>
                      </a:cubicBezTo>
                      <a:cubicBezTo>
                        <a:pt x="24" y="191"/>
                        <a:pt x="92" y="266"/>
                        <a:pt x="228" y="389"/>
                      </a:cubicBezTo>
                      <a:cubicBezTo>
                        <a:pt x="330" y="477"/>
                        <a:pt x="446" y="545"/>
                        <a:pt x="568" y="606"/>
                      </a:cubicBezTo>
                      <a:cubicBezTo>
                        <a:pt x="527" y="620"/>
                        <a:pt x="493" y="647"/>
                        <a:pt x="459" y="681"/>
                      </a:cubicBezTo>
                      <a:cubicBezTo>
                        <a:pt x="412" y="817"/>
                        <a:pt x="378" y="960"/>
                        <a:pt x="371" y="1103"/>
                      </a:cubicBezTo>
                      <a:cubicBezTo>
                        <a:pt x="378" y="1151"/>
                        <a:pt x="398" y="1191"/>
                        <a:pt x="432" y="1225"/>
                      </a:cubicBezTo>
                      <a:cubicBezTo>
                        <a:pt x="432" y="1225"/>
                        <a:pt x="371" y="1294"/>
                        <a:pt x="391" y="1348"/>
                      </a:cubicBezTo>
                      <a:cubicBezTo>
                        <a:pt x="436" y="1417"/>
                        <a:pt x="509" y="1458"/>
                        <a:pt x="585" y="1458"/>
                      </a:cubicBezTo>
                      <a:cubicBezTo>
                        <a:pt x="591" y="1458"/>
                        <a:pt x="596" y="1457"/>
                        <a:pt x="602" y="1457"/>
                      </a:cubicBezTo>
                      <a:cubicBezTo>
                        <a:pt x="711" y="1470"/>
                        <a:pt x="1004" y="1477"/>
                        <a:pt x="1092" y="1498"/>
                      </a:cubicBezTo>
                      <a:cubicBezTo>
                        <a:pt x="1156" y="1514"/>
                        <a:pt x="1294" y="1567"/>
                        <a:pt x="1429" y="1567"/>
                      </a:cubicBezTo>
                      <a:cubicBezTo>
                        <a:pt x="1467" y="1567"/>
                        <a:pt x="1505" y="1563"/>
                        <a:pt x="1541" y="1552"/>
                      </a:cubicBezTo>
                      <a:cubicBezTo>
                        <a:pt x="1672" y="1514"/>
                        <a:pt x="1741" y="1450"/>
                        <a:pt x="1847" y="1450"/>
                      </a:cubicBezTo>
                      <a:cubicBezTo>
                        <a:pt x="1874" y="1450"/>
                        <a:pt x="1903" y="1454"/>
                        <a:pt x="1936" y="1464"/>
                      </a:cubicBezTo>
                      <a:cubicBezTo>
                        <a:pt x="2099" y="1504"/>
                        <a:pt x="8147" y="3995"/>
                        <a:pt x="8147" y="3995"/>
                      </a:cubicBezTo>
                      <a:lnTo>
                        <a:pt x="8025" y="2158"/>
                      </a:lnTo>
                      <a:cubicBezTo>
                        <a:pt x="8025" y="2158"/>
                        <a:pt x="2065" y="926"/>
                        <a:pt x="1888" y="838"/>
                      </a:cubicBezTo>
                      <a:cubicBezTo>
                        <a:pt x="1711" y="756"/>
                        <a:pt x="1255" y="416"/>
                        <a:pt x="1167" y="402"/>
                      </a:cubicBezTo>
                      <a:cubicBezTo>
                        <a:pt x="1150" y="400"/>
                        <a:pt x="1131" y="398"/>
                        <a:pt x="1113" y="398"/>
                      </a:cubicBezTo>
                      <a:cubicBezTo>
                        <a:pt x="1080" y="398"/>
                        <a:pt x="1048" y="403"/>
                        <a:pt x="1017" y="416"/>
                      </a:cubicBezTo>
                      <a:cubicBezTo>
                        <a:pt x="827" y="355"/>
                        <a:pt x="643" y="293"/>
                        <a:pt x="466" y="212"/>
                      </a:cubicBezTo>
                      <a:cubicBezTo>
                        <a:pt x="357" y="151"/>
                        <a:pt x="262" y="69"/>
                        <a:pt x="167" y="21"/>
                      </a:cubicBezTo>
                      <a:cubicBezTo>
                        <a:pt x="142" y="7"/>
                        <a:pt x="118" y="1"/>
                        <a:pt x="97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51"/>
                <p:cNvSpPr/>
                <p:nvPr/>
              </p:nvSpPr>
              <p:spPr>
                <a:xfrm>
                  <a:off x="5036203" y="1851940"/>
                  <a:ext cx="43023" cy="5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" h="123" extrusionOk="0">
                      <a:moveTo>
                        <a:pt x="313" y="0"/>
                      </a:moveTo>
                      <a:cubicBezTo>
                        <a:pt x="211" y="14"/>
                        <a:pt x="116" y="34"/>
                        <a:pt x="21" y="68"/>
                      </a:cubicBezTo>
                      <a:cubicBezTo>
                        <a:pt x="7" y="75"/>
                        <a:pt x="0" y="89"/>
                        <a:pt x="7" y="102"/>
                      </a:cubicBezTo>
                      <a:cubicBezTo>
                        <a:pt x="7" y="116"/>
                        <a:pt x="21" y="123"/>
                        <a:pt x="27" y="123"/>
                      </a:cubicBezTo>
                      <a:lnTo>
                        <a:pt x="41" y="123"/>
                      </a:lnTo>
                      <a:cubicBezTo>
                        <a:pt x="129" y="89"/>
                        <a:pt x="218" y="68"/>
                        <a:pt x="313" y="55"/>
                      </a:cubicBezTo>
                      <a:cubicBezTo>
                        <a:pt x="354" y="55"/>
                        <a:pt x="402" y="55"/>
                        <a:pt x="449" y="68"/>
                      </a:cubicBezTo>
                      <a:cubicBezTo>
                        <a:pt x="483" y="68"/>
                        <a:pt x="524" y="82"/>
                        <a:pt x="579" y="82"/>
                      </a:cubicBezTo>
                      <a:cubicBezTo>
                        <a:pt x="602" y="84"/>
                        <a:pt x="627" y="84"/>
                        <a:pt x="651" y="84"/>
                      </a:cubicBezTo>
                      <a:cubicBezTo>
                        <a:pt x="724" y="84"/>
                        <a:pt x="798" y="77"/>
                        <a:pt x="864" y="61"/>
                      </a:cubicBezTo>
                      <a:cubicBezTo>
                        <a:pt x="903" y="55"/>
                        <a:pt x="893" y="6"/>
                        <a:pt x="863" y="6"/>
                      </a:cubicBezTo>
                      <a:cubicBezTo>
                        <a:pt x="861" y="6"/>
                        <a:pt x="859" y="7"/>
                        <a:pt x="857" y="7"/>
                      </a:cubicBezTo>
                      <a:cubicBezTo>
                        <a:pt x="791" y="22"/>
                        <a:pt x="721" y="30"/>
                        <a:pt x="653" y="30"/>
                      </a:cubicBezTo>
                      <a:cubicBezTo>
                        <a:pt x="630" y="30"/>
                        <a:pt x="607" y="29"/>
                        <a:pt x="585" y="27"/>
                      </a:cubicBezTo>
                      <a:cubicBezTo>
                        <a:pt x="531" y="21"/>
                        <a:pt x="490" y="14"/>
                        <a:pt x="456" y="7"/>
                      </a:cubicBezTo>
                      <a:cubicBezTo>
                        <a:pt x="408" y="0"/>
                        <a:pt x="361" y="0"/>
                        <a:pt x="3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51"/>
                <p:cNvSpPr/>
                <p:nvPr/>
              </p:nvSpPr>
              <p:spPr>
                <a:xfrm>
                  <a:off x="5042206" y="1825545"/>
                  <a:ext cx="19963" cy="9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208" extrusionOk="0">
                      <a:moveTo>
                        <a:pt x="39" y="1"/>
                      </a:moveTo>
                      <a:cubicBezTo>
                        <a:pt x="13" y="1"/>
                        <a:pt x="1" y="40"/>
                        <a:pt x="31" y="58"/>
                      </a:cubicBezTo>
                      <a:lnTo>
                        <a:pt x="371" y="207"/>
                      </a:lnTo>
                      <a:lnTo>
                        <a:pt x="384" y="207"/>
                      </a:lnTo>
                      <a:cubicBezTo>
                        <a:pt x="412" y="207"/>
                        <a:pt x="418" y="166"/>
                        <a:pt x="391" y="153"/>
                      </a:cubicBezTo>
                      <a:lnTo>
                        <a:pt x="51" y="3"/>
                      </a:lnTo>
                      <a:cubicBezTo>
                        <a:pt x="47" y="1"/>
                        <a:pt x="43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51"/>
                <p:cNvSpPr/>
                <p:nvPr/>
              </p:nvSpPr>
              <p:spPr>
                <a:xfrm>
                  <a:off x="5044302" y="1835979"/>
                  <a:ext cx="26634" cy="19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412" extrusionOk="0">
                      <a:moveTo>
                        <a:pt x="270" y="0"/>
                      </a:moveTo>
                      <a:cubicBezTo>
                        <a:pt x="207" y="0"/>
                        <a:pt x="146" y="15"/>
                        <a:pt x="89" y="49"/>
                      </a:cubicBezTo>
                      <a:cubicBezTo>
                        <a:pt x="28" y="90"/>
                        <a:pt x="14" y="186"/>
                        <a:pt x="0" y="247"/>
                      </a:cubicBezTo>
                      <a:lnTo>
                        <a:pt x="0" y="267"/>
                      </a:lnTo>
                      <a:cubicBezTo>
                        <a:pt x="0" y="308"/>
                        <a:pt x="7" y="349"/>
                        <a:pt x="21" y="383"/>
                      </a:cubicBezTo>
                      <a:cubicBezTo>
                        <a:pt x="26" y="397"/>
                        <a:pt x="36" y="403"/>
                        <a:pt x="46" y="403"/>
                      </a:cubicBezTo>
                      <a:cubicBezTo>
                        <a:pt x="65" y="403"/>
                        <a:pt x="84" y="384"/>
                        <a:pt x="75" y="362"/>
                      </a:cubicBezTo>
                      <a:cubicBezTo>
                        <a:pt x="62" y="335"/>
                        <a:pt x="55" y="308"/>
                        <a:pt x="62" y="281"/>
                      </a:cubicBezTo>
                      <a:lnTo>
                        <a:pt x="62" y="254"/>
                      </a:lnTo>
                      <a:cubicBezTo>
                        <a:pt x="62" y="213"/>
                        <a:pt x="75" y="124"/>
                        <a:pt x="116" y="104"/>
                      </a:cubicBezTo>
                      <a:cubicBezTo>
                        <a:pt x="164" y="70"/>
                        <a:pt x="225" y="56"/>
                        <a:pt x="286" y="56"/>
                      </a:cubicBezTo>
                      <a:cubicBezTo>
                        <a:pt x="327" y="70"/>
                        <a:pt x="463" y="152"/>
                        <a:pt x="477" y="206"/>
                      </a:cubicBezTo>
                      <a:cubicBezTo>
                        <a:pt x="490" y="267"/>
                        <a:pt x="490" y="322"/>
                        <a:pt x="490" y="383"/>
                      </a:cubicBezTo>
                      <a:cubicBezTo>
                        <a:pt x="490" y="396"/>
                        <a:pt x="504" y="410"/>
                        <a:pt x="517" y="410"/>
                      </a:cubicBezTo>
                      <a:cubicBezTo>
                        <a:pt x="521" y="411"/>
                        <a:pt x="525" y="412"/>
                        <a:pt x="528" y="412"/>
                      </a:cubicBezTo>
                      <a:cubicBezTo>
                        <a:pt x="544" y="412"/>
                        <a:pt x="558" y="400"/>
                        <a:pt x="558" y="383"/>
                      </a:cubicBezTo>
                      <a:cubicBezTo>
                        <a:pt x="558" y="315"/>
                        <a:pt x="551" y="254"/>
                        <a:pt x="538" y="192"/>
                      </a:cubicBezTo>
                      <a:cubicBezTo>
                        <a:pt x="517" y="104"/>
                        <a:pt x="347" y="15"/>
                        <a:pt x="306" y="2"/>
                      </a:cubicBezTo>
                      <a:cubicBezTo>
                        <a:pt x="294" y="1"/>
                        <a:pt x="282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51"/>
                <p:cNvSpPr/>
                <p:nvPr/>
              </p:nvSpPr>
              <p:spPr>
                <a:xfrm>
                  <a:off x="5054355" y="1839838"/>
                  <a:ext cx="12340" cy="14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312" extrusionOk="0">
                      <a:moveTo>
                        <a:pt x="171" y="0"/>
                      </a:moveTo>
                      <a:cubicBezTo>
                        <a:pt x="120" y="0"/>
                        <a:pt x="70" y="17"/>
                        <a:pt x="27" y="50"/>
                      </a:cubicBezTo>
                      <a:lnTo>
                        <a:pt x="14" y="57"/>
                      </a:lnTo>
                      <a:lnTo>
                        <a:pt x="14" y="77"/>
                      </a:lnTo>
                      <a:cubicBezTo>
                        <a:pt x="34" y="139"/>
                        <a:pt x="34" y="207"/>
                        <a:pt x="14" y="268"/>
                      </a:cubicBezTo>
                      <a:cubicBezTo>
                        <a:pt x="0" y="281"/>
                        <a:pt x="7" y="295"/>
                        <a:pt x="21" y="309"/>
                      </a:cubicBezTo>
                      <a:lnTo>
                        <a:pt x="34" y="309"/>
                      </a:lnTo>
                      <a:cubicBezTo>
                        <a:pt x="38" y="311"/>
                        <a:pt x="42" y="311"/>
                        <a:pt x="46" y="311"/>
                      </a:cubicBezTo>
                      <a:cubicBezTo>
                        <a:pt x="55" y="311"/>
                        <a:pt x="61" y="307"/>
                        <a:pt x="61" y="302"/>
                      </a:cubicBezTo>
                      <a:cubicBezTo>
                        <a:pt x="89" y="227"/>
                        <a:pt x="95" y="152"/>
                        <a:pt x="75" y="77"/>
                      </a:cubicBezTo>
                      <a:cubicBezTo>
                        <a:pt x="106" y="64"/>
                        <a:pt x="137" y="57"/>
                        <a:pt x="169" y="57"/>
                      </a:cubicBezTo>
                      <a:cubicBezTo>
                        <a:pt x="187" y="57"/>
                        <a:pt x="205" y="59"/>
                        <a:pt x="225" y="64"/>
                      </a:cubicBezTo>
                      <a:cubicBezTo>
                        <a:pt x="228" y="65"/>
                        <a:pt x="232" y="66"/>
                        <a:pt x="235" y="66"/>
                      </a:cubicBezTo>
                      <a:cubicBezTo>
                        <a:pt x="245" y="66"/>
                        <a:pt x="254" y="59"/>
                        <a:pt x="259" y="43"/>
                      </a:cubicBezTo>
                      <a:cubicBezTo>
                        <a:pt x="259" y="30"/>
                        <a:pt x="252" y="16"/>
                        <a:pt x="238" y="9"/>
                      </a:cubicBezTo>
                      <a:cubicBezTo>
                        <a:pt x="216" y="3"/>
                        <a:pt x="193" y="0"/>
                        <a:pt x="17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51"/>
                <p:cNvSpPr/>
                <p:nvPr/>
              </p:nvSpPr>
              <p:spPr>
                <a:xfrm>
                  <a:off x="5468295" y="1635203"/>
                  <a:ext cx="223693" cy="228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5" h="4801" extrusionOk="0">
                      <a:moveTo>
                        <a:pt x="3098" y="1"/>
                      </a:moveTo>
                      <a:cubicBezTo>
                        <a:pt x="3036" y="1"/>
                        <a:pt x="2974" y="6"/>
                        <a:pt x="2912" y="18"/>
                      </a:cubicBezTo>
                      <a:cubicBezTo>
                        <a:pt x="2837" y="32"/>
                        <a:pt x="2776" y="66"/>
                        <a:pt x="2701" y="79"/>
                      </a:cubicBezTo>
                      <a:cubicBezTo>
                        <a:pt x="2648" y="84"/>
                        <a:pt x="2599" y="89"/>
                        <a:pt x="2548" y="89"/>
                      </a:cubicBezTo>
                      <a:cubicBezTo>
                        <a:pt x="2527" y="89"/>
                        <a:pt x="2506" y="88"/>
                        <a:pt x="2484" y="86"/>
                      </a:cubicBezTo>
                      <a:cubicBezTo>
                        <a:pt x="2293" y="86"/>
                        <a:pt x="2109" y="73"/>
                        <a:pt x="1926" y="73"/>
                      </a:cubicBezTo>
                      <a:cubicBezTo>
                        <a:pt x="1914" y="72"/>
                        <a:pt x="1903" y="72"/>
                        <a:pt x="1891" y="72"/>
                      </a:cubicBezTo>
                      <a:cubicBezTo>
                        <a:pt x="1652" y="72"/>
                        <a:pt x="1426" y="140"/>
                        <a:pt x="1225" y="270"/>
                      </a:cubicBezTo>
                      <a:cubicBezTo>
                        <a:pt x="1164" y="317"/>
                        <a:pt x="1096" y="365"/>
                        <a:pt x="1021" y="399"/>
                      </a:cubicBezTo>
                      <a:cubicBezTo>
                        <a:pt x="960" y="419"/>
                        <a:pt x="898" y="433"/>
                        <a:pt x="837" y="440"/>
                      </a:cubicBezTo>
                      <a:cubicBezTo>
                        <a:pt x="551" y="494"/>
                        <a:pt x="341" y="739"/>
                        <a:pt x="225" y="1005"/>
                      </a:cubicBezTo>
                      <a:cubicBezTo>
                        <a:pt x="96" y="1324"/>
                        <a:pt x="75" y="1705"/>
                        <a:pt x="41" y="2046"/>
                      </a:cubicBezTo>
                      <a:cubicBezTo>
                        <a:pt x="0" y="2386"/>
                        <a:pt x="21" y="2746"/>
                        <a:pt x="177" y="3052"/>
                      </a:cubicBezTo>
                      <a:cubicBezTo>
                        <a:pt x="204" y="3100"/>
                        <a:pt x="225" y="3141"/>
                        <a:pt x="245" y="3189"/>
                      </a:cubicBezTo>
                      <a:cubicBezTo>
                        <a:pt x="252" y="3243"/>
                        <a:pt x="252" y="3304"/>
                        <a:pt x="245" y="3359"/>
                      </a:cubicBezTo>
                      <a:cubicBezTo>
                        <a:pt x="225" y="3590"/>
                        <a:pt x="354" y="3801"/>
                        <a:pt x="483" y="3985"/>
                      </a:cubicBezTo>
                      <a:lnTo>
                        <a:pt x="776" y="4379"/>
                      </a:lnTo>
                      <a:cubicBezTo>
                        <a:pt x="851" y="4488"/>
                        <a:pt x="932" y="4583"/>
                        <a:pt x="1035" y="4672"/>
                      </a:cubicBezTo>
                      <a:cubicBezTo>
                        <a:pt x="1130" y="4760"/>
                        <a:pt x="1259" y="4801"/>
                        <a:pt x="1388" y="4801"/>
                      </a:cubicBezTo>
                      <a:cubicBezTo>
                        <a:pt x="1647" y="4774"/>
                        <a:pt x="1851" y="4400"/>
                        <a:pt x="1987" y="4216"/>
                      </a:cubicBezTo>
                      <a:cubicBezTo>
                        <a:pt x="2089" y="4059"/>
                        <a:pt x="2218" y="3923"/>
                        <a:pt x="2368" y="3821"/>
                      </a:cubicBezTo>
                      <a:cubicBezTo>
                        <a:pt x="2688" y="3597"/>
                        <a:pt x="3008" y="3365"/>
                        <a:pt x="3321" y="3134"/>
                      </a:cubicBezTo>
                      <a:cubicBezTo>
                        <a:pt x="3429" y="3052"/>
                        <a:pt x="3531" y="2957"/>
                        <a:pt x="3627" y="2855"/>
                      </a:cubicBezTo>
                      <a:cubicBezTo>
                        <a:pt x="3838" y="2583"/>
                        <a:pt x="3810" y="2250"/>
                        <a:pt x="4076" y="1991"/>
                      </a:cubicBezTo>
                      <a:cubicBezTo>
                        <a:pt x="4280" y="1801"/>
                        <a:pt x="4436" y="1719"/>
                        <a:pt x="4586" y="1494"/>
                      </a:cubicBezTo>
                      <a:cubicBezTo>
                        <a:pt x="4647" y="1392"/>
                        <a:pt x="4681" y="1277"/>
                        <a:pt x="4681" y="1161"/>
                      </a:cubicBezTo>
                      <a:cubicBezTo>
                        <a:pt x="4695" y="1018"/>
                        <a:pt x="4681" y="882"/>
                        <a:pt x="4634" y="746"/>
                      </a:cubicBezTo>
                      <a:cubicBezTo>
                        <a:pt x="4511" y="481"/>
                        <a:pt x="4253" y="304"/>
                        <a:pt x="3960" y="290"/>
                      </a:cubicBezTo>
                      <a:cubicBezTo>
                        <a:pt x="3950" y="291"/>
                        <a:pt x="3940" y="292"/>
                        <a:pt x="3931" y="292"/>
                      </a:cubicBezTo>
                      <a:cubicBezTo>
                        <a:pt x="3888" y="292"/>
                        <a:pt x="3849" y="281"/>
                        <a:pt x="3810" y="270"/>
                      </a:cubicBezTo>
                      <a:cubicBezTo>
                        <a:pt x="3776" y="256"/>
                        <a:pt x="3742" y="236"/>
                        <a:pt x="3715" y="209"/>
                      </a:cubicBezTo>
                      <a:cubicBezTo>
                        <a:pt x="3534" y="75"/>
                        <a:pt x="3319" y="1"/>
                        <a:pt x="30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51"/>
                <p:cNvSpPr/>
                <p:nvPr/>
              </p:nvSpPr>
              <p:spPr>
                <a:xfrm>
                  <a:off x="5518513" y="1847509"/>
                  <a:ext cx="90525" cy="117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" h="2468" extrusionOk="0">
                      <a:moveTo>
                        <a:pt x="182" y="0"/>
                      </a:moveTo>
                      <a:cubicBezTo>
                        <a:pt x="87" y="0"/>
                        <a:pt x="22" y="10"/>
                        <a:pt x="1" y="32"/>
                      </a:cubicBezTo>
                      <a:lnTo>
                        <a:pt x="185" y="2454"/>
                      </a:lnTo>
                      <a:lnTo>
                        <a:pt x="1811" y="2468"/>
                      </a:lnTo>
                      <a:lnTo>
                        <a:pt x="1899" y="243"/>
                      </a:lnTo>
                      <a:cubicBezTo>
                        <a:pt x="1899" y="243"/>
                        <a:pt x="663" y="0"/>
                        <a:pt x="182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51"/>
                <p:cNvSpPr/>
                <p:nvPr/>
              </p:nvSpPr>
              <p:spPr>
                <a:xfrm>
                  <a:off x="5485447" y="1676702"/>
                  <a:ext cx="193582" cy="226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3" h="4764" extrusionOk="0">
                      <a:moveTo>
                        <a:pt x="2232" y="0"/>
                      </a:moveTo>
                      <a:cubicBezTo>
                        <a:pt x="2186" y="0"/>
                        <a:pt x="2138" y="2"/>
                        <a:pt x="2090" y="4"/>
                      </a:cubicBezTo>
                      <a:cubicBezTo>
                        <a:pt x="892" y="72"/>
                        <a:pt x="1" y="807"/>
                        <a:pt x="96" y="2454"/>
                      </a:cubicBezTo>
                      <a:cubicBezTo>
                        <a:pt x="151" y="3461"/>
                        <a:pt x="518" y="3746"/>
                        <a:pt x="1552" y="4352"/>
                      </a:cubicBezTo>
                      <a:cubicBezTo>
                        <a:pt x="1908" y="4559"/>
                        <a:pt x="2389" y="4763"/>
                        <a:pt x="2857" y="4763"/>
                      </a:cubicBezTo>
                      <a:cubicBezTo>
                        <a:pt x="3096" y="4763"/>
                        <a:pt x="3332" y="4710"/>
                        <a:pt x="3546" y="4576"/>
                      </a:cubicBezTo>
                      <a:cubicBezTo>
                        <a:pt x="4035" y="4263"/>
                        <a:pt x="4063" y="3032"/>
                        <a:pt x="4015" y="2181"/>
                      </a:cubicBezTo>
                      <a:cubicBezTo>
                        <a:pt x="3969" y="1357"/>
                        <a:pt x="3724" y="0"/>
                        <a:pt x="2232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51"/>
                <p:cNvSpPr/>
                <p:nvPr/>
              </p:nvSpPr>
              <p:spPr>
                <a:xfrm>
                  <a:off x="5574258" y="1887865"/>
                  <a:ext cx="32494" cy="15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" h="322" extrusionOk="0">
                      <a:moveTo>
                        <a:pt x="43" y="1"/>
                      </a:moveTo>
                      <a:cubicBezTo>
                        <a:pt x="18" y="1"/>
                        <a:pt x="1" y="39"/>
                        <a:pt x="28" y="56"/>
                      </a:cubicBezTo>
                      <a:cubicBezTo>
                        <a:pt x="212" y="185"/>
                        <a:pt x="423" y="274"/>
                        <a:pt x="641" y="321"/>
                      </a:cubicBezTo>
                      <a:cubicBezTo>
                        <a:pt x="661" y="321"/>
                        <a:pt x="675" y="314"/>
                        <a:pt x="681" y="294"/>
                      </a:cubicBezTo>
                      <a:cubicBezTo>
                        <a:pt x="681" y="280"/>
                        <a:pt x="668" y="267"/>
                        <a:pt x="654" y="267"/>
                      </a:cubicBezTo>
                      <a:cubicBezTo>
                        <a:pt x="443" y="219"/>
                        <a:pt x="239" y="131"/>
                        <a:pt x="62" y="8"/>
                      </a:cubicBezTo>
                      <a:cubicBezTo>
                        <a:pt x="56" y="3"/>
                        <a:pt x="49" y="1"/>
                        <a:pt x="4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51"/>
                <p:cNvSpPr/>
                <p:nvPr/>
              </p:nvSpPr>
              <p:spPr>
                <a:xfrm>
                  <a:off x="5484161" y="1675320"/>
                  <a:ext cx="186768" cy="18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0" h="3857" extrusionOk="0">
                      <a:moveTo>
                        <a:pt x="2314" y="1"/>
                      </a:moveTo>
                      <a:cubicBezTo>
                        <a:pt x="2244" y="1"/>
                        <a:pt x="2173" y="3"/>
                        <a:pt x="2103" y="6"/>
                      </a:cubicBezTo>
                      <a:cubicBezTo>
                        <a:pt x="899" y="67"/>
                        <a:pt x="1" y="809"/>
                        <a:pt x="89" y="2469"/>
                      </a:cubicBezTo>
                      <a:cubicBezTo>
                        <a:pt x="130" y="3149"/>
                        <a:pt x="307" y="3503"/>
                        <a:pt x="729" y="3843"/>
                      </a:cubicBezTo>
                      <a:cubicBezTo>
                        <a:pt x="748" y="3852"/>
                        <a:pt x="767" y="3856"/>
                        <a:pt x="783" y="3856"/>
                      </a:cubicBezTo>
                      <a:cubicBezTo>
                        <a:pt x="996" y="3856"/>
                        <a:pt x="978" y="3170"/>
                        <a:pt x="1212" y="2830"/>
                      </a:cubicBezTo>
                      <a:cubicBezTo>
                        <a:pt x="1212" y="2830"/>
                        <a:pt x="947" y="2761"/>
                        <a:pt x="1204" y="2761"/>
                      </a:cubicBezTo>
                      <a:cubicBezTo>
                        <a:pt x="1250" y="2761"/>
                        <a:pt x="1312" y="2763"/>
                        <a:pt x="1395" y="2768"/>
                      </a:cubicBezTo>
                      <a:cubicBezTo>
                        <a:pt x="1404" y="2769"/>
                        <a:pt x="1413" y="2769"/>
                        <a:pt x="1421" y="2769"/>
                      </a:cubicBezTo>
                      <a:cubicBezTo>
                        <a:pt x="1473" y="2769"/>
                        <a:pt x="1528" y="2758"/>
                        <a:pt x="1580" y="2758"/>
                      </a:cubicBezTo>
                      <a:cubicBezTo>
                        <a:pt x="1596" y="2758"/>
                        <a:pt x="1611" y="2759"/>
                        <a:pt x="1627" y="2762"/>
                      </a:cubicBezTo>
                      <a:cubicBezTo>
                        <a:pt x="1722" y="2768"/>
                        <a:pt x="1708" y="2789"/>
                        <a:pt x="1783" y="2850"/>
                      </a:cubicBezTo>
                      <a:cubicBezTo>
                        <a:pt x="1845" y="2899"/>
                        <a:pt x="1922" y="2926"/>
                        <a:pt x="2000" y="2926"/>
                      </a:cubicBezTo>
                      <a:cubicBezTo>
                        <a:pt x="2051" y="2926"/>
                        <a:pt x="2102" y="2915"/>
                        <a:pt x="2151" y="2891"/>
                      </a:cubicBezTo>
                      <a:cubicBezTo>
                        <a:pt x="2185" y="2870"/>
                        <a:pt x="2219" y="2843"/>
                        <a:pt x="2232" y="2802"/>
                      </a:cubicBezTo>
                      <a:cubicBezTo>
                        <a:pt x="2239" y="2782"/>
                        <a:pt x="2246" y="2755"/>
                        <a:pt x="2239" y="2728"/>
                      </a:cubicBezTo>
                      <a:cubicBezTo>
                        <a:pt x="2239" y="2598"/>
                        <a:pt x="2226" y="2476"/>
                        <a:pt x="2226" y="2340"/>
                      </a:cubicBezTo>
                      <a:cubicBezTo>
                        <a:pt x="2226" y="2210"/>
                        <a:pt x="2178" y="2108"/>
                        <a:pt x="2191" y="1986"/>
                      </a:cubicBezTo>
                      <a:cubicBezTo>
                        <a:pt x="2191" y="1870"/>
                        <a:pt x="2253" y="1761"/>
                        <a:pt x="2355" y="1700"/>
                      </a:cubicBezTo>
                      <a:cubicBezTo>
                        <a:pt x="2411" y="1678"/>
                        <a:pt x="2472" y="1664"/>
                        <a:pt x="2534" y="1664"/>
                      </a:cubicBezTo>
                      <a:cubicBezTo>
                        <a:pt x="2547" y="1664"/>
                        <a:pt x="2560" y="1665"/>
                        <a:pt x="2572" y="1666"/>
                      </a:cubicBezTo>
                      <a:cubicBezTo>
                        <a:pt x="2675" y="1666"/>
                        <a:pt x="2777" y="1666"/>
                        <a:pt x="2885" y="1653"/>
                      </a:cubicBezTo>
                      <a:cubicBezTo>
                        <a:pt x="2988" y="1639"/>
                        <a:pt x="3083" y="1598"/>
                        <a:pt x="3164" y="1530"/>
                      </a:cubicBezTo>
                      <a:cubicBezTo>
                        <a:pt x="3212" y="1476"/>
                        <a:pt x="3266" y="1414"/>
                        <a:pt x="3307" y="1353"/>
                      </a:cubicBezTo>
                      <a:cubicBezTo>
                        <a:pt x="3348" y="1306"/>
                        <a:pt x="3389" y="1265"/>
                        <a:pt x="3437" y="1231"/>
                      </a:cubicBezTo>
                      <a:cubicBezTo>
                        <a:pt x="3498" y="1190"/>
                        <a:pt x="3573" y="1156"/>
                        <a:pt x="3647" y="1135"/>
                      </a:cubicBezTo>
                      <a:cubicBezTo>
                        <a:pt x="3722" y="1129"/>
                        <a:pt x="3790" y="1095"/>
                        <a:pt x="3852" y="1054"/>
                      </a:cubicBezTo>
                      <a:cubicBezTo>
                        <a:pt x="3892" y="1006"/>
                        <a:pt x="3920" y="945"/>
                        <a:pt x="3913" y="884"/>
                      </a:cubicBezTo>
                      <a:cubicBezTo>
                        <a:pt x="3899" y="775"/>
                        <a:pt x="3872" y="666"/>
                        <a:pt x="3831" y="571"/>
                      </a:cubicBezTo>
                      <a:cubicBezTo>
                        <a:pt x="3804" y="476"/>
                        <a:pt x="3750" y="394"/>
                        <a:pt x="3681" y="326"/>
                      </a:cubicBezTo>
                      <a:cubicBezTo>
                        <a:pt x="3484" y="129"/>
                        <a:pt x="3192" y="81"/>
                        <a:pt x="2919" y="40"/>
                      </a:cubicBezTo>
                      <a:cubicBezTo>
                        <a:pt x="2718" y="15"/>
                        <a:pt x="2516" y="1"/>
                        <a:pt x="23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51"/>
                <p:cNvSpPr/>
                <p:nvPr/>
              </p:nvSpPr>
              <p:spPr>
                <a:xfrm>
                  <a:off x="5659209" y="1784523"/>
                  <a:ext cx="10768" cy="19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" h="409" extrusionOk="0">
                      <a:moveTo>
                        <a:pt x="116" y="0"/>
                      </a:moveTo>
                      <a:cubicBezTo>
                        <a:pt x="48" y="0"/>
                        <a:pt x="1" y="89"/>
                        <a:pt x="1" y="204"/>
                      </a:cubicBezTo>
                      <a:cubicBezTo>
                        <a:pt x="1" y="313"/>
                        <a:pt x="48" y="408"/>
                        <a:pt x="116" y="408"/>
                      </a:cubicBezTo>
                      <a:cubicBezTo>
                        <a:pt x="178" y="408"/>
                        <a:pt x="225" y="313"/>
                        <a:pt x="225" y="204"/>
                      </a:cubicBezTo>
                      <a:cubicBezTo>
                        <a:pt x="225" y="89"/>
                        <a:pt x="178" y="0"/>
                        <a:pt x="1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51"/>
                <p:cNvSpPr/>
                <p:nvPr/>
              </p:nvSpPr>
              <p:spPr>
                <a:xfrm>
                  <a:off x="5643676" y="1761462"/>
                  <a:ext cx="31779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308" extrusionOk="0">
                      <a:moveTo>
                        <a:pt x="579" y="1"/>
                      </a:moveTo>
                      <a:cubicBezTo>
                        <a:pt x="541" y="1"/>
                        <a:pt x="490" y="16"/>
                        <a:pt x="436" y="42"/>
                      </a:cubicBezTo>
                      <a:cubicBezTo>
                        <a:pt x="327" y="83"/>
                        <a:pt x="218" y="124"/>
                        <a:pt x="109" y="158"/>
                      </a:cubicBezTo>
                      <a:cubicBezTo>
                        <a:pt x="0" y="205"/>
                        <a:pt x="0" y="307"/>
                        <a:pt x="95" y="307"/>
                      </a:cubicBezTo>
                      <a:cubicBezTo>
                        <a:pt x="225" y="300"/>
                        <a:pt x="361" y="280"/>
                        <a:pt x="483" y="239"/>
                      </a:cubicBezTo>
                      <a:cubicBezTo>
                        <a:pt x="599" y="198"/>
                        <a:pt x="667" y="144"/>
                        <a:pt x="653" y="62"/>
                      </a:cubicBezTo>
                      <a:cubicBezTo>
                        <a:pt x="650" y="19"/>
                        <a:pt x="622" y="1"/>
                        <a:pt x="5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51"/>
                <p:cNvSpPr/>
                <p:nvPr/>
              </p:nvSpPr>
              <p:spPr>
                <a:xfrm>
                  <a:off x="5661496" y="1798101"/>
                  <a:ext cx="30493" cy="4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" h="852" extrusionOk="0">
                      <a:moveTo>
                        <a:pt x="340" y="1"/>
                      </a:moveTo>
                      <a:cubicBezTo>
                        <a:pt x="340" y="1"/>
                        <a:pt x="0" y="355"/>
                        <a:pt x="0" y="532"/>
                      </a:cubicBezTo>
                      <a:cubicBezTo>
                        <a:pt x="0" y="708"/>
                        <a:pt x="136" y="851"/>
                        <a:pt x="313" y="851"/>
                      </a:cubicBezTo>
                      <a:cubicBezTo>
                        <a:pt x="490" y="851"/>
                        <a:pt x="640" y="708"/>
                        <a:pt x="633" y="532"/>
                      </a:cubicBezTo>
                      <a:cubicBezTo>
                        <a:pt x="626" y="368"/>
                        <a:pt x="361" y="191"/>
                        <a:pt x="340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51"/>
                <p:cNvSpPr/>
                <p:nvPr/>
              </p:nvSpPr>
              <p:spPr>
                <a:xfrm>
                  <a:off x="5530853" y="1789859"/>
                  <a:ext cx="46740" cy="46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980" extrusionOk="0">
                      <a:moveTo>
                        <a:pt x="402" y="1"/>
                      </a:moveTo>
                      <a:cubicBezTo>
                        <a:pt x="347" y="1"/>
                        <a:pt x="294" y="13"/>
                        <a:pt x="245" y="38"/>
                      </a:cubicBezTo>
                      <a:cubicBezTo>
                        <a:pt x="48" y="147"/>
                        <a:pt x="0" y="432"/>
                        <a:pt x="130" y="684"/>
                      </a:cubicBezTo>
                      <a:cubicBezTo>
                        <a:pt x="232" y="869"/>
                        <a:pt x="408" y="980"/>
                        <a:pt x="573" y="980"/>
                      </a:cubicBezTo>
                      <a:cubicBezTo>
                        <a:pt x="627" y="980"/>
                        <a:pt x="680" y="968"/>
                        <a:pt x="728" y="943"/>
                      </a:cubicBezTo>
                      <a:cubicBezTo>
                        <a:pt x="926" y="834"/>
                        <a:pt x="980" y="548"/>
                        <a:pt x="844" y="296"/>
                      </a:cubicBezTo>
                      <a:cubicBezTo>
                        <a:pt x="747" y="112"/>
                        <a:pt x="568" y="1"/>
                        <a:pt x="402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0" name="Google Shape;1210;p51"/>
                <p:cNvSpPr/>
                <p:nvPr/>
              </p:nvSpPr>
              <p:spPr>
                <a:xfrm>
                  <a:off x="5539620" y="1803914"/>
                  <a:ext cx="21440" cy="20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" h="430" extrusionOk="0">
                      <a:moveTo>
                        <a:pt x="213" y="1"/>
                      </a:moveTo>
                      <a:cubicBezTo>
                        <a:pt x="208" y="1"/>
                        <a:pt x="203" y="3"/>
                        <a:pt x="197" y="8"/>
                      </a:cubicBezTo>
                      <a:cubicBezTo>
                        <a:pt x="0" y="124"/>
                        <a:pt x="82" y="430"/>
                        <a:pt x="313" y="430"/>
                      </a:cubicBezTo>
                      <a:cubicBezTo>
                        <a:pt x="354" y="430"/>
                        <a:pt x="395" y="416"/>
                        <a:pt x="429" y="396"/>
                      </a:cubicBezTo>
                      <a:cubicBezTo>
                        <a:pt x="442" y="389"/>
                        <a:pt x="449" y="376"/>
                        <a:pt x="442" y="362"/>
                      </a:cubicBezTo>
                      <a:cubicBezTo>
                        <a:pt x="437" y="352"/>
                        <a:pt x="425" y="346"/>
                        <a:pt x="414" y="346"/>
                      </a:cubicBezTo>
                      <a:cubicBezTo>
                        <a:pt x="409" y="346"/>
                        <a:pt x="405" y="346"/>
                        <a:pt x="402" y="348"/>
                      </a:cubicBezTo>
                      <a:cubicBezTo>
                        <a:pt x="372" y="365"/>
                        <a:pt x="340" y="374"/>
                        <a:pt x="308" y="374"/>
                      </a:cubicBezTo>
                      <a:cubicBezTo>
                        <a:pt x="250" y="374"/>
                        <a:pt x="194" y="346"/>
                        <a:pt x="163" y="294"/>
                      </a:cubicBezTo>
                      <a:cubicBezTo>
                        <a:pt x="116" y="212"/>
                        <a:pt x="143" y="103"/>
                        <a:pt x="225" y="56"/>
                      </a:cubicBezTo>
                      <a:cubicBezTo>
                        <a:pt x="238" y="42"/>
                        <a:pt x="238" y="29"/>
                        <a:pt x="231" y="15"/>
                      </a:cubicBezTo>
                      <a:cubicBezTo>
                        <a:pt x="227" y="7"/>
                        <a:pt x="220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1" name="Google Shape;1211;p51"/>
                <p:cNvSpPr/>
                <p:nvPr/>
              </p:nvSpPr>
              <p:spPr>
                <a:xfrm>
                  <a:off x="5656683" y="1845127"/>
                  <a:ext cx="19439" cy="14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" h="295" extrusionOk="0">
                      <a:moveTo>
                        <a:pt x="407" y="0"/>
                      </a:moveTo>
                      <a:lnTo>
                        <a:pt x="407" y="0"/>
                      </a:lnTo>
                      <a:cubicBezTo>
                        <a:pt x="176" y="14"/>
                        <a:pt x="26" y="14"/>
                        <a:pt x="13" y="109"/>
                      </a:cubicBezTo>
                      <a:cubicBezTo>
                        <a:pt x="0" y="199"/>
                        <a:pt x="137" y="294"/>
                        <a:pt x="323" y="294"/>
                      </a:cubicBezTo>
                      <a:cubicBezTo>
                        <a:pt x="335" y="294"/>
                        <a:pt x="347" y="294"/>
                        <a:pt x="360" y="293"/>
                      </a:cubicBezTo>
                      <a:lnTo>
                        <a:pt x="367" y="293"/>
                      </a:lnTo>
                      <a:cubicBezTo>
                        <a:pt x="387" y="198"/>
                        <a:pt x="401" y="102"/>
                        <a:pt x="40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2" name="Google Shape;1212;p51"/>
                <p:cNvSpPr/>
                <p:nvPr/>
              </p:nvSpPr>
              <p:spPr>
                <a:xfrm>
                  <a:off x="5580118" y="2433447"/>
                  <a:ext cx="101198" cy="499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" h="10492" extrusionOk="0">
                      <a:moveTo>
                        <a:pt x="2123" y="1"/>
                      </a:moveTo>
                      <a:lnTo>
                        <a:pt x="1" y="164"/>
                      </a:lnTo>
                      <a:lnTo>
                        <a:pt x="661" y="10492"/>
                      </a:lnTo>
                      <a:lnTo>
                        <a:pt x="1695" y="10424"/>
                      </a:lnTo>
                      <a:lnTo>
                        <a:pt x="2123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51"/>
                <p:cNvSpPr/>
                <p:nvPr/>
              </p:nvSpPr>
              <p:spPr>
                <a:xfrm>
                  <a:off x="5602178" y="2900893"/>
                  <a:ext cx="165376" cy="76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" h="1599" extrusionOk="0">
                      <a:moveTo>
                        <a:pt x="1266" y="0"/>
                      </a:moveTo>
                      <a:cubicBezTo>
                        <a:pt x="1263" y="0"/>
                        <a:pt x="1261" y="0"/>
                        <a:pt x="1259" y="1"/>
                      </a:cubicBezTo>
                      <a:cubicBezTo>
                        <a:pt x="1116" y="14"/>
                        <a:pt x="1327" y="388"/>
                        <a:pt x="912" y="518"/>
                      </a:cubicBezTo>
                      <a:cubicBezTo>
                        <a:pt x="829" y="543"/>
                        <a:pt x="755" y="553"/>
                        <a:pt x="690" y="553"/>
                      </a:cubicBezTo>
                      <a:cubicBezTo>
                        <a:pt x="437" y="553"/>
                        <a:pt x="308" y="401"/>
                        <a:pt x="211" y="401"/>
                      </a:cubicBezTo>
                      <a:cubicBezTo>
                        <a:pt x="207" y="401"/>
                        <a:pt x="202" y="401"/>
                        <a:pt x="198" y="402"/>
                      </a:cubicBezTo>
                      <a:cubicBezTo>
                        <a:pt x="82" y="416"/>
                        <a:pt x="27" y="865"/>
                        <a:pt x="14" y="1082"/>
                      </a:cubicBezTo>
                      <a:cubicBezTo>
                        <a:pt x="0" y="1300"/>
                        <a:pt x="82" y="1456"/>
                        <a:pt x="272" y="1511"/>
                      </a:cubicBezTo>
                      <a:cubicBezTo>
                        <a:pt x="304" y="1521"/>
                        <a:pt x="381" y="1524"/>
                        <a:pt x="481" y="1524"/>
                      </a:cubicBezTo>
                      <a:cubicBezTo>
                        <a:pt x="702" y="1524"/>
                        <a:pt x="1039" y="1508"/>
                        <a:pt x="1278" y="1508"/>
                      </a:cubicBezTo>
                      <a:cubicBezTo>
                        <a:pt x="1373" y="1508"/>
                        <a:pt x="1453" y="1510"/>
                        <a:pt x="1504" y="1518"/>
                      </a:cubicBezTo>
                      <a:cubicBezTo>
                        <a:pt x="1658" y="1543"/>
                        <a:pt x="1915" y="1599"/>
                        <a:pt x="2210" y="1599"/>
                      </a:cubicBezTo>
                      <a:cubicBezTo>
                        <a:pt x="2383" y="1599"/>
                        <a:pt x="2570" y="1580"/>
                        <a:pt x="2756" y="1525"/>
                      </a:cubicBezTo>
                      <a:cubicBezTo>
                        <a:pt x="3252" y="1375"/>
                        <a:pt x="3470" y="1239"/>
                        <a:pt x="3375" y="960"/>
                      </a:cubicBezTo>
                      <a:cubicBezTo>
                        <a:pt x="3280" y="688"/>
                        <a:pt x="2994" y="688"/>
                        <a:pt x="2871" y="674"/>
                      </a:cubicBezTo>
                      <a:cubicBezTo>
                        <a:pt x="2756" y="667"/>
                        <a:pt x="2484" y="654"/>
                        <a:pt x="2313" y="545"/>
                      </a:cubicBezTo>
                      <a:cubicBezTo>
                        <a:pt x="2146" y="438"/>
                        <a:pt x="1430" y="0"/>
                        <a:pt x="126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51"/>
                <p:cNvSpPr/>
                <p:nvPr/>
              </p:nvSpPr>
              <p:spPr>
                <a:xfrm>
                  <a:off x="5431656" y="2470753"/>
                  <a:ext cx="97958" cy="457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6" h="9607" extrusionOk="0">
                      <a:moveTo>
                        <a:pt x="2055" y="0"/>
                      </a:moveTo>
                      <a:lnTo>
                        <a:pt x="1" y="14"/>
                      </a:lnTo>
                      <a:lnTo>
                        <a:pt x="62" y="9267"/>
                      </a:lnTo>
                      <a:lnTo>
                        <a:pt x="1103" y="9607"/>
                      </a:lnTo>
                      <a:lnTo>
                        <a:pt x="2055" y="0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5" name="Google Shape;1215;p51"/>
                <p:cNvSpPr/>
                <p:nvPr/>
              </p:nvSpPr>
              <p:spPr>
                <a:xfrm>
                  <a:off x="5392444" y="2317718"/>
                  <a:ext cx="321604" cy="272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0" h="5729" extrusionOk="0">
                      <a:moveTo>
                        <a:pt x="6736" y="1"/>
                      </a:moveTo>
                      <a:lnTo>
                        <a:pt x="211" y="225"/>
                      </a:lnTo>
                      <a:cubicBezTo>
                        <a:pt x="211" y="225"/>
                        <a:pt x="0" y="5396"/>
                        <a:pt x="34" y="5498"/>
                      </a:cubicBezTo>
                      <a:cubicBezTo>
                        <a:pt x="61" y="5573"/>
                        <a:pt x="1951" y="5627"/>
                        <a:pt x="2814" y="5627"/>
                      </a:cubicBezTo>
                      <a:cubicBezTo>
                        <a:pt x="3051" y="5627"/>
                        <a:pt x="3210" y="5623"/>
                        <a:pt x="3232" y="5614"/>
                      </a:cubicBezTo>
                      <a:cubicBezTo>
                        <a:pt x="3334" y="5573"/>
                        <a:pt x="3382" y="2505"/>
                        <a:pt x="3382" y="2505"/>
                      </a:cubicBezTo>
                      <a:cubicBezTo>
                        <a:pt x="3382" y="2505"/>
                        <a:pt x="3661" y="5559"/>
                        <a:pt x="3735" y="5641"/>
                      </a:cubicBezTo>
                      <a:cubicBezTo>
                        <a:pt x="3783" y="5693"/>
                        <a:pt x="4901" y="5728"/>
                        <a:pt x="5740" y="5728"/>
                      </a:cubicBezTo>
                      <a:cubicBezTo>
                        <a:pt x="6227" y="5728"/>
                        <a:pt x="6619" y="5716"/>
                        <a:pt x="6654" y="5689"/>
                      </a:cubicBezTo>
                      <a:cubicBezTo>
                        <a:pt x="6749" y="5614"/>
                        <a:pt x="6736" y="1"/>
                        <a:pt x="67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51"/>
                <p:cNvSpPr/>
                <p:nvPr/>
              </p:nvSpPr>
              <p:spPr>
                <a:xfrm>
                  <a:off x="5550959" y="2365410"/>
                  <a:ext cx="4574" cy="70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" h="1484" extrusionOk="0">
                      <a:moveTo>
                        <a:pt x="41" y="0"/>
                      </a:moveTo>
                      <a:cubicBezTo>
                        <a:pt x="14" y="0"/>
                        <a:pt x="0" y="14"/>
                        <a:pt x="0" y="34"/>
                      </a:cubicBezTo>
                      <a:lnTo>
                        <a:pt x="14" y="1442"/>
                      </a:lnTo>
                      <a:cubicBezTo>
                        <a:pt x="14" y="1463"/>
                        <a:pt x="34" y="1483"/>
                        <a:pt x="55" y="1483"/>
                      </a:cubicBezTo>
                      <a:cubicBezTo>
                        <a:pt x="75" y="1483"/>
                        <a:pt x="96" y="1463"/>
                        <a:pt x="96" y="1442"/>
                      </a:cubicBezTo>
                      <a:lnTo>
                        <a:pt x="75" y="34"/>
                      </a:lnTo>
                      <a:cubicBezTo>
                        <a:pt x="75" y="14"/>
                        <a:pt x="62" y="0"/>
                        <a:pt x="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51"/>
                <p:cNvSpPr/>
                <p:nvPr/>
              </p:nvSpPr>
              <p:spPr>
                <a:xfrm>
                  <a:off x="5373291" y="2901226"/>
                  <a:ext cx="120971" cy="7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1587" extrusionOk="0">
                      <a:moveTo>
                        <a:pt x="1709" y="0"/>
                      </a:moveTo>
                      <a:cubicBezTo>
                        <a:pt x="1685" y="1"/>
                        <a:pt x="1663" y="1"/>
                        <a:pt x="1642" y="1"/>
                      </a:cubicBezTo>
                      <a:cubicBezTo>
                        <a:pt x="1617" y="1"/>
                        <a:pt x="1593" y="1"/>
                        <a:pt x="1570" y="1"/>
                      </a:cubicBezTo>
                      <a:cubicBezTo>
                        <a:pt x="1452" y="1"/>
                        <a:pt x="1358" y="9"/>
                        <a:pt x="1253" y="109"/>
                      </a:cubicBezTo>
                      <a:cubicBezTo>
                        <a:pt x="1089" y="252"/>
                        <a:pt x="947" y="483"/>
                        <a:pt x="838" y="558"/>
                      </a:cubicBezTo>
                      <a:cubicBezTo>
                        <a:pt x="688" y="660"/>
                        <a:pt x="532" y="735"/>
                        <a:pt x="362" y="790"/>
                      </a:cubicBezTo>
                      <a:cubicBezTo>
                        <a:pt x="185" y="830"/>
                        <a:pt x="123" y="905"/>
                        <a:pt x="89" y="1028"/>
                      </a:cubicBezTo>
                      <a:cubicBezTo>
                        <a:pt x="55" y="1150"/>
                        <a:pt x="1" y="1354"/>
                        <a:pt x="110" y="1449"/>
                      </a:cubicBezTo>
                      <a:cubicBezTo>
                        <a:pt x="217" y="1544"/>
                        <a:pt x="989" y="1586"/>
                        <a:pt x="1277" y="1586"/>
                      </a:cubicBezTo>
                      <a:cubicBezTo>
                        <a:pt x="1299" y="1586"/>
                        <a:pt x="1319" y="1586"/>
                        <a:pt x="1334" y="1586"/>
                      </a:cubicBezTo>
                      <a:cubicBezTo>
                        <a:pt x="1559" y="1579"/>
                        <a:pt x="1593" y="1531"/>
                        <a:pt x="1770" y="1518"/>
                      </a:cubicBezTo>
                      <a:cubicBezTo>
                        <a:pt x="1940" y="1511"/>
                        <a:pt x="2328" y="1497"/>
                        <a:pt x="2430" y="1477"/>
                      </a:cubicBezTo>
                      <a:cubicBezTo>
                        <a:pt x="2491" y="1470"/>
                        <a:pt x="2539" y="1415"/>
                        <a:pt x="2532" y="1354"/>
                      </a:cubicBezTo>
                      <a:cubicBezTo>
                        <a:pt x="2532" y="1320"/>
                        <a:pt x="2498" y="1245"/>
                        <a:pt x="2477" y="1143"/>
                      </a:cubicBezTo>
                      <a:cubicBezTo>
                        <a:pt x="2430" y="953"/>
                        <a:pt x="2409" y="762"/>
                        <a:pt x="2409" y="565"/>
                      </a:cubicBezTo>
                      <a:cubicBezTo>
                        <a:pt x="2409" y="483"/>
                        <a:pt x="2260" y="320"/>
                        <a:pt x="2124" y="184"/>
                      </a:cubicBezTo>
                      <a:cubicBezTo>
                        <a:pt x="2015" y="68"/>
                        <a:pt x="1865" y="0"/>
                        <a:pt x="170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51"/>
                <p:cNvSpPr/>
                <p:nvPr/>
              </p:nvSpPr>
              <p:spPr>
                <a:xfrm>
                  <a:off x="5773652" y="1960190"/>
                  <a:ext cx="282725" cy="87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4" h="1831" extrusionOk="0">
                      <a:moveTo>
                        <a:pt x="545" y="1"/>
                      </a:moveTo>
                      <a:lnTo>
                        <a:pt x="0" y="1171"/>
                      </a:lnTo>
                      <a:lnTo>
                        <a:pt x="5851" y="1831"/>
                      </a:lnTo>
                      <a:lnTo>
                        <a:pt x="5933" y="1028"/>
                      </a:lnTo>
                      <a:lnTo>
                        <a:pt x="545" y="1"/>
                      </a:ln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51"/>
                <p:cNvSpPr/>
                <p:nvPr/>
              </p:nvSpPr>
              <p:spPr>
                <a:xfrm>
                  <a:off x="5325027" y="1887245"/>
                  <a:ext cx="512184" cy="49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50" h="10321" extrusionOk="0">
                      <a:moveTo>
                        <a:pt x="551" y="1"/>
                      </a:moveTo>
                      <a:cubicBezTo>
                        <a:pt x="463" y="35"/>
                        <a:pt x="102" y="450"/>
                        <a:pt x="48" y="1055"/>
                      </a:cubicBezTo>
                      <a:cubicBezTo>
                        <a:pt x="7" y="1532"/>
                        <a:pt x="0" y="2015"/>
                        <a:pt x="27" y="2498"/>
                      </a:cubicBezTo>
                      <a:lnTo>
                        <a:pt x="1721" y="3110"/>
                      </a:lnTo>
                      <a:cubicBezTo>
                        <a:pt x="1626" y="3933"/>
                        <a:pt x="1721" y="5437"/>
                        <a:pt x="1687" y="6682"/>
                      </a:cubicBezTo>
                      <a:cubicBezTo>
                        <a:pt x="1653" y="8131"/>
                        <a:pt x="1334" y="9832"/>
                        <a:pt x="1524" y="10002"/>
                      </a:cubicBezTo>
                      <a:cubicBezTo>
                        <a:pt x="1681" y="10138"/>
                        <a:pt x="2728" y="10267"/>
                        <a:pt x="3681" y="10315"/>
                      </a:cubicBezTo>
                      <a:cubicBezTo>
                        <a:pt x="3748" y="10319"/>
                        <a:pt x="3816" y="10321"/>
                        <a:pt x="3887" y="10321"/>
                      </a:cubicBezTo>
                      <a:cubicBezTo>
                        <a:pt x="4572" y="10321"/>
                        <a:pt x="5424" y="10157"/>
                        <a:pt x="6103" y="10138"/>
                      </a:cubicBezTo>
                      <a:cubicBezTo>
                        <a:pt x="7287" y="10104"/>
                        <a:pt x="8348" y="10002"/>
                        <a:pt x="8348" y="10002"/>
                      </a:cubicBezTo>
                      <a:cubicBezTo>
                        <a:pt x="8348" y="10002"/>
                        <a:pt x="8307" y="8696"/>
                        <a:pt x="8260" y="7335"/>
                      </a:cubicBezTo>
                      <a:cubicBezTo>
                        <a:pt x="8219" y="5974"/>
                        <a:pt x="8158" y="5117"/>
                        <a:pt x="8103" y="4192"/>
                      </a:cubicBezTo>
                      <a:cubicBezTo>
                        <a:pt x="8525" y="3892"/>
                        <a:pt x="9648" y="3947"/>
                        <a:pt x="10348" y="3913"/>
                      </a:cubicBezTo>
                      <a:cubicBezTo>
                        <a:pt x="10580" y="3164"/>
                        <a:pt x="10750" y="1613"/>
                        <a:pt x="10566" y="1593"/>
                      </a:cubicBezTo>
                      <a:cubicBezTo>
                        <a:pt x="10566" y="1593"/>
                        <a:pt x="7988" y="981"/>
                        <a:pt x="7151" y="878"/>
                      </a:cubicBezTo>
                      <a:cubicBezTo>
                        <a:pt x="6362" y="783"/>
                        <a:pt x="5906" y="770"/>
                        <a:pt x="5906" y="770"/>
                      </a:cubicBezTo>
                      <a:lnTo>
                        <a:pt x="5906" y="770"/>
                      </a:lnTo>
                      <a:cubicBezTo>
                        <a:pt x="5906" y="770"/>
                        <a:pt x="5925" y="1213"/>
                        <a:pt x="5244" y="1213"/>
                      </a:cubicBezTo>
                      <a:cubicBezTo>
                        <a:pt x="5229" y="1213"/>
                        <a:pt x="5214" y="1212"/>
                        <a:pt x="5198" y="1212"/>
                      </a:cubicBezTo>
                      <a:cubicBezTo>
                        <a:pt x="4776" y="1212"/>
                        <a:pt x="4388" y="994"/>
                        <a:pt x="4178" y="634"/>
                      </a:cubicBezTo>
                      <a:cubicBezTo>
                        <a:pt x="3831" y="497"/>
                        <a:pt x="3477" y="389"/>
                        <a:pt x="3116" y="321"/>
                      </a:cubicBezTo>
                      <a:cubicBezTo>
                        <a:pt x="2647" y="232"/>
                        <a:pt x="551" y="1"/>
                        <a:pt x="5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51"/>
                <p:cNvSpPr/>
                <p:nvPr/>
              </p:nvSpPr>
              <p:spPr>
                <a:xfrm>
                  <a:off x="5597604" y="1647305"/>
                  <a:ext cx="55268" cy="14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" h="305" extrusionOk="0">
                      <a:moveTo>
                        <a:pt x="846" y="0"/>
                      </a:moveTo>
                      <a:cubicBezTo>
                        <a:pt x="754" y="0"/>
                        <a:pt x="652" y="10"/>
                        <a:pt x="545" y="23"/>
                      </a:cubicBezTo>
                      <a:cubicBezTo>
                        <a:pt x="362" y="50"/>
                        <a:pt x="191" y="125"/>
                        <a:pt x="35" y="227"/>
                      </a:cubicBezTo>
                      <a:lnTo>
                        <a:pt x="28" y="234"/>
                      </a:lnTo>
                      <a:cubicBezTo>
                        <a:pt x="8" y="240"/>
                        <a:pt x="1" y="268"/>
                        <a:pt x="15" y="288"/>
                      </a:cubicBezTo>
                      <a:cubicBezTo>
                        <a:pt x="21" y="295"/>
                        <a:pt x="35" y="302"/>
                        <a:pt x="49" y="302"/>
                      </a:cubicBezTo>
                      <a:cubicBezTo>
                        <a:pt x="51" y="304"/>
                        <a:pt x="53" y="304"/>
                        <a:pt x="56" y="304"/>
                      </a:cubicBezTo>
                      <a:cubicBezTo>
                        <a:pt x="63" y="304"/>
                        <a:pt x="71" y="300"/>
                        <a:pt x="76" y="295"/>
                      </a:cubicBezTo>
                      <a:lnTo>
                        <a:pt x="83" y="295"/>
                      </a:lnTo>
                      <a:cubicBezTo>
                        <a:pt x="226" y="193"/>
                        <a:pt x="382" y="131"/>
                        <a:pt x="559" y="104"/>
                      </a:cubicBezTo>
                      <a:cubicBezTo>
                        <a:pt x="668" y="90"/>
                        <a:pt x="774" y="78"/>
                        <a:pt x="868" y="78"/>
                      </a:cubicBezTo>
                      <a:cubicBezTo>
                        <a:pt x="954" y="78"/>
                        <a:pt x="1031" y="88"/>
                        <a:pt x="1090" y="118"/>
                      </a:cubicBezTo>
                      <a:cubicBezTo>
                        <a:pt x="1096" y="120"/>
                        <a:pt x="1101" y="122"/>
                        <a:pt x="1107" y="122"/>
                      </a:cubicBezTo>
                      <a:cubicBezTo>
                        <a:pt x="1143" y="122"/>
                        <a:pt x="1159" y="68"/>
                        <a:pt x="1124" y="50"/>
                      </a:cubicBezTo>
                      <a:cubicBezTo>
                        <a:pt x="1047" y="13"/>
                        <a:pt x="953" y="0"/>
                        <a:pt x="8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51"/>
                <p:cNvSpPr/>
                <p:nvPr/>
              </p:nvSpPr>
              <p:spPr>
                <a:xfrm>
                  <a:off x="5510127" y="1656453"/>
                  <a:ext cx="24680" cy="9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204" extrusionOk="0">
                      <a:moveTo>
                        <a:pt x="54" y="1"/>
                      </a:moveTo>
                      <a:cubicBezTo>
                        <a:pt x="7" y="1"/>
                        <a:pt x="0" y="69"/>
                        <a:pt x="48" y="82"/>
                      </a:cubicBezTo>
                      <a:cubicBezTo>
                        <a:pt x="191" y="103"/>
                        <a:pt x="327" y="137"/>
                        <a:pt x="456" y="198"/>
                      </a:cubicBezTo>
                      <a:cubicBezTo>
                        <a:pt x="459" y="201"/>
                        <a:pt x="463" y="203"/>
                        <a:pt x="465" y="203"/>
                      </a:cubicBezTo>
                      <a:cubicBezTo>
                        <a:pt x="468" y="203"/>
                        <a:pt x="469" y="201"/>
                        <a:pt x="469" y="198"/>
                      </a:cubicBezTo>
                      <a:cubicBezTo>
                        <a:pt x="483" y="198"/>
                        <a:pt x="497" y="191"/>
                        <a:pt x="510" y="184"/>
                      </a:cubicBezTo>
                      <a:cubicBezTo>
                        <a:pt x="517" y="164"/>
                        <a:pt x="510" y="137"/>
                        <a:pt x="490" y="130"/>
                      </a:cubicBezTo>
                      <a:cubicBezTo>
                        <a:pt x="354" y="69"/>
                        <a:pt x="204" y="21"/>
                        <a:pt x="5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51"/>
                <p:cNvSpPr/>
                <p:nvPr/>
              </p:nvSpPr>
              <p:spPr>
                <a:xfrm>
                  <a:off x="5497311" y="1721822"/>
                  <a:ext cx="9910" cy="35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745" extrusionOk="0">
                      <a:moveTo>
                        <a:pt x="50" y="1"/>
                      </a:moveTo>
                      <a:cubicBezTo>
                        <a:pt x="25" y="1"/>
                        <a:pt x="0" y="24"/>
                        <a:pt x="17" y="57"/>
                      </a:cubicBezTo>
                      <a:cubicBezTo>
                        <a:pt x="38" y="146"/>
                        <a:pt x="51" y="248"/>
                        <a:pt x="45" y="343"/>
                      </a:cubicBezTo>
                      <a:cubicBezTo>
                        <a:pt x="31" y="479"/>
                        <a:pt x="65" y="609"/>
                        <a:pt x="133" y="731"/>
                      </a:cubicBezTo>
                      <a:cubicBezTo>
                        <a:pt x="140" y="738"/>
                        <a:pt x="153" y="745"/>
                        <a:pt x="167" y="745"/>
                      </a:cubicBezTo>
                      <a:cubicBezTo>
                        <a:pt x="174" y="745"/>
                        <a:pt x="181" y="738"/>
                        <a:pt x="187" y="731"/>
                      </a:cubicBezTo>
                      <a:cubicBezTo>
                        <a:pt x="201" y="724"/>
                        <a:pt x="208" y="697"/>
                        <a:pt x="194" y="677"/>
                      </a:cubicBezTo>
                      <a:cubicBezTo>
                        <a:pt x="126" y="588"/>
                        <a:pt x="126" y="466"/>
                        <a:pt x="126" y="336"/>
                      </a:cubicBezTo>
                      <a:cubicBezTo>
                        <a:pt x="133" y="234"/>
                        <a:pt x="119" y="132"/>
                        <a:pt x="85" y="30"/>
                      </a:cubicBezTo>
                      <a:cubicBezTo>
                        <a:pt x="80" y="9"/>
                        <a:pt x="65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3" name="Google Shape;1223;p51"/>
                <p:cNvSpPr/>
                <p:nvPr/>
              </p:nvSpPr>
              <p:spPr>
                <a:xfrm>
                  <a:off x="5638150" y="1710673"/>
                  <a:ext cx="18105" cy="29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" h="612" extrusionOk="0">
                      <a:moveTo>
                        <a:pt x="329" y="1"/>
                      </a:moveTo>
                      <a:cubicBezTo>
                        <a:pt x="312" y="1"/>
                        <a:pt x="296" y="11"/>
                        <a:pt x="293" y="33"/>
                      </a:cubicBezTo>
                      <a:cubicBezTo>
                        <a:pt x="232" y="223"/>
                        <a:pt x="137" y="393"/>
                        <a:pt x="7" y="543"/>
                      </a:cubicBezTo>
                      <a:cubicBezTo>
                        <a:pt x="0" y="564"/>
                        <a:pt x="0" y="591"/>
                        <a:pt x="21" y="598"/>
                      </a:cubicBezTo>
                      <a:cubicBezTo>
                        <a:pt x="28" y="604"/>
                        <a:pt x="34" y="611"/>
                        <a:pt x="41" y="611"/>
                      </a:cubicBezTo>
                      <a:cubicBezTo>
                        <a:pt x="55" y="611"/>
                        <a:pt x="62" y="604"/>
                        <a:pt x="75" y="591"/>
                      </a:cubicBezTo>
                      <a:cubicBezTo>
                        <a:pt x="205" y="434"/>
                        <a:pt x="307" y="251"/>
                        <a:pt x="368" y="53"/>
                      </a:cubicBezTo>
                      <a:cubicBezTo>
                        <a:pt x="380" y="21"/>
                        <a:pt x="354" y="1"/>
                        <a:pt x="3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4" name="Google Shape;1224;p51"/>
                <p:cNvSpPr/>
                <p:nvPr/>
              </p:nvSpPr>
              <p:spPr>
                <a:xfrm>
                  <a:off x="5561298" y="1693664"/>
                  <a:ext cx="36496" cy="292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6" h="613" extrusionOk="0">
                      <a:moveTo>
                        <a:pt x="714" y="1"/>
                      </a:moveTo>
                      <a:cubicBezTo>
                        <a:pt x="710" y="1"/>
                        <a:pt x="706" y="1"/>
                        <a:pt x="702" y="2"/>
                      </a:cubicBezTo>
                      <a:cubicBezTo>
                        <a:pt x="559" y="29"/>
                        <a:pt x="436" y="118"/>
                        <a:pt x="368" y="240"/>
                      </a:cubicBezTo>
                      <a:cubicBezTo>
                        <a:pt x="362" y="261"/>
                        <a:pt x="348" y="274"/>
                        <a:pt x="341" y="295"/>
                      </a:cubicBezTo>
                      <a:cubicBezTo>
                        <a:pt x="328" y="322"/>
                        <a:pt x="314" y="342"/>
                        <a:pt x="300" y="363"/>
                      </a:cubicBezTo>
                      <a:cubicBezTo>
                        <a:pt x="232" y="444"/>
                        <a:pt x="137" y="506"/>
                        <a:pt x="35" y="533"/>
                      </a:cubicBezTo>
                      <a:cubicBezTo>
                        <a:pt x="1" y="553"/>
                        <a:pt x="8" y="608"/>
                        <a:pt x="55" y="608"/>
                      </a:cubicBezTo>
                      <a:cubicBezTo>
                        <a:pt x="55" y="611"/>
                        <a:pt x="57" y="613"/>
                        <a:pt x="60" y="613"/>
                      </a:cubicBezTo>
                      <a:cubicBezTo>
                        <a:pt x="62" y="613"/>
                        <a:pt x="66" y="611"/>
                        <a:pt x="69" y="608"/>
                      </a:cubicBezTo>
                      <a:cubicBezTo>
                        <a:pt x="185" y="574"/>
                        <a:pt x="287" y="506"/>
                        <a:pt x="368" y="410"/>
                      </a:cubicBezTo>
                      <a:cubicBezTo>
                        <a:pt x="382" y="390"/>
                        <a:pt x="396" y="356"/>
                        <a:pt x="409" y="329"/>
                      </a:cubicBezTo>
                      <a:cubicBezTo>
                        <a:pt x="416" y="315"/>
                        <a:pt x="430" y="295"/>
                        <a:pt x="436" y="281"/>
                      </a:cubicBezTo>
                      <a:cubicBezTo>
                        <a:pt x="498" y="179"/>
                        <a:pt x="600" y="104"/>
                        <a:pt x="715" y="77"/>
                      </a:cubicBezTo>
                      <a:cubicBezTo>
                        <a:pt x="766" y="71"/>
                        <a:pt x="758" y="1"/>
                        <a:pt x="7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5" name="Google Shape;1225;p51"/>
                <p:cNvSpPr/>
                <p:nvPr/>
              </p:nvSpPr>
              <p:spPr>
                <a:xfrm>
                  <a:off x="6052756" y="2002784"/>
                  <a:ext cx="133597" cy="86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4" h="1813" extrusionOk="0">
                      <a:moveTo>
                        <a:pt x="1875" y="1"/>
                      </a:moveTo>
                      <a:cubicBezTo>
                        <a:pt x="1769" y="1"/>
                        <a:pt x="1657" y="6"/>
                        <a:pt x="1558" y="18"/>
                      </a:cubicBezTo>
                      <a:cubicBezTo>
                        <a:pt x="1354" y="32"/>
                        <a:pt x="1157" y="93"/>
                        <a:pt x="980" y="188"/>
                      </a:cubicBezTo>
                      <a:cubicBezTo>
                        <a:pt x="915" y="224"/>
                        <a:pt x="838" y="236"/>
                        <a:pt x="759" y="236"/>
                      </a:cubicBezTo>
                      <a:cubicBezTo>
                        <a:pt x="655" y="236"/>
                        <a:pt x="548" y="215"/>
                        <a:pt x="463" y="195"/>
                      </a:cubicBezTo>
                      <a:cubicBezTo>
                        <a:pt x="313" y="161"/>
                        <a:pt x="75" y="127"/>
                        <a:pt x="75" y="127"/>
                      </a:cubicBezTo>
                      <a:lnTo>
                        <a:pt x="0" y="937"/>
                      </a:lnTo>
                      <a:cubicBezTo>
                        <a:pt x="0" y="937"/>
                        <a:pt x="619" y="1018"/>
                        <a:pt x="721" y="1093"/>
                      </a:cubicBezTo>
                      <a:cubicBezTo>
                        <a:pt x="817" y="1168"/>
                        <a:pt x="953" y="1372"/>
                        <a:pt x="1170" y="1522"/>
                      </a:cubicBezTo>
                      <a:cubicBezTo>
                        <a:pt x="1306" y="1590"/>
                        <a:pt x="1456" y="1651"/>
                        <a:pt x="1606" y="1692"/>
                      </a:cubicBezTo>
                      <a:cubicBezTo>
                        <a:pt x="1694" y="1719"/>
                        <a:pt x="1783" y="1753"/>
                        <a:pt x="1864" y="1794"/>
                      </a:cubicBezTo>
                      <a:cubicBezTo>
                        <a:pt x="1889" y="1807"/>
                        <a:pt x="1910" y="1812"/>
                        <a:pt x="1928" y="1812"/>
                      </a:cubicBezTo>
                      <a:cubicBezTo>
                        <a:pt x="2006" y="1812"/>
                        <a:pt x="2024" y="1711"/>
                        <a:pt x="1980" y="1644"/>
                      </a:cubicBezTo>
                      <a:cubicBezTo>
                        <a:pt x="1919" y="1563"/>
                        <a:pt x="1837" y="1495"/>
                        <a:pt x="1735" y="1461"/>
                      </a:cubicBezTo>
                      <a:cubicBezTo>
                        <a:pt x="1640" y="1433"/>
                        <a:pt x="1429" y="1393"/>
                        <a:pt x="1449" y="1318"/>
                      </a:cubicBezTo>
                      <a:cubicBezTo>
                        <a:pt x="1463" y="1243"/>
                        <a:pt x="1858" y="1168"/>
                        <a:pt x="1973" y="1154"/>
                      </a:cubicBezTo>
                      <a:cubicBezTo>
                        <a:pt x="2089" y="1148"/>
                        <a:pt x="2572" y="1120"/>
                        <a:pt x="2681" y="1066"/>
                      </a:cubicBezTo>
                      <a:cubicBezTo>
                        <a:pt x="2749" y="1032"/>
                        <a:pt x="2762" y="964"/>
                        <a:pt x="2694" y="930"/>
                      </a:cubicBezTo>
                      <a:cubicBezTo>
                        <a:pt x="2620" y="896"/>
                        <a:pt x="2062" y="896"/>
                        <a:pt x="2055" y="862"/>
                      </a:cubicBezTo>
                      <a:cubicBezTo>
                        <a:pt x="2048" y="821"/>
                        <a:pt x="2068" y="808"/>
                        <a:pt x="2150" y="808"/>
                      </a:cubicBezTo>
                      <a:cubicBezTo>
                        <a:pt x="2239" y="808"/>
                        <a:pt x="2660" y="780"/>
                        <a:pt x="2742" y="733"/>
                      </a:cubicBezTo>
                      <a:cubicBezTo>
                        <a:pt x="2803" y="692"/>
                        <a:pt x="2803" y="644"/>
                        <a:pt x="2749" y="603"/>
                      </a:cubicBezTo>
                      <a:cubicBezTo>
                        <a:pt x="2701" y="563"/>
                        <a:pt x="2089" y="556"/>
                        <a:pt x="2048" y="549"/>
                      </a:cubicBezTo>
                      <a:cubicBezTo>
                        <a:pt x="2014" y="542"/>
                        <a:pt x="1994" y="522"/>
                        <a:pt x="2048" y="508"/>
                      </a:cubicBezTo>
                      <a:cubicBezTo>
                        <a:pt x="2103" y="501"/>
                        <a:pt x="2558" y="481"/>
                        <a:pt x="2647" y="427"/>
                      </a:cubicBezTo>
                      <a:cubicBezTo>
                        <a:pt x="2728" y="372"/>
                        <a:pt x="2722" y="297"/>
                        <a:pt x="2633" y="270"/>
                      </a:cubicBezTo>
                      <a:cubicBezTo>
                        <a:pt x="2605" y="261"/>
                        <a:pt x="2520" y="259"/>
                        <a:pt x="2415" y="259"/>
                      </a:cubicBezTo>
                      <a:cubicBezTo>
                        <a:pt x="2276" y="259"/>
                        <a:pt x="2103" y="263"/>
                        <a:pt x="1990" y="263"/>
                      </a:cubicBezTo>
                      <a:cubicBezTo>
                        <a:pt x="1921" y="263"/>
                        <a:pt x="1875" y="262"/>
                        <a:pt x="1871" y="256"/>
                      </a:cubicBezTo>
                      <a:cubicBezTo>
                        <a:pt x="1858" y="236"/>
                        <a:pt x="1878" y="229"/>
                        <a:pt x="1932" y="222"/>
                      </a:cubicBezTo>
                      <a:cubicBezTo>
                        <a:pt x="1987" y="209"/>
                        <a:pt x="2239" y="209"/>
                        <a:pt x="2293" y="161"/>
                      </a:cubicBezTo>
                      <a:cubicBezTo>
                        <a:pt x="2334" y="120"/>
                        <a:pt x="2320" y="66"/>
                        <a:pt x="2266" y="39"/>
                      </a:cubicBezTo>
                      <a:cubicBezTo>
                        <a:pt x="2231" y="17"/>
                        <a:pt x="2063" y="1"/>
                        <a:pt x="1875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6" name="Google Shape;1226;p51"/>
                <p:cNvSpPr/>
                <p:nvPr/>
              </p:nvSpPr>
              <p:spPr>
                <a:xfrm>
                  <a:off x="5395684" y="2550797"/>
                  <a:ext cx="146223" cy="9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9" h="205" extrusionOk="0">
                      <a:moveTo>
                        <a:pt x="55" y="1"/>
                      </a:moveTo>
                      <a:cubicBezTo>
                        <a:pt x="7" y="1"/>
                        <a:pt x="0" y="69"/>
                        <a:pt x="48" y="82"/>
                      </a:cubicBezTo>
                      <a:cubicBezTo>
                        <a:pt x="708" y="164"/>
                        <a:pt x="1381" y="205"/>
                        <a:pt x="2055" y="205"/>
                      </a:cubicBezTo>
                      <a:cubicBezTo>
                        <a:pt x="2368" y="205"/>
                        <a:pt x="2688" y="198"/>
                        <a:pt x="3014" y="184"/>
                      </a:cubicBezTo>
                      <a:cubicBezTo>
                        <a:pt x="3069" y="184"/>
                        <a:pt x="3069" y="103"/>
                        <a:pt x="3014" y="103"/>
                      </a:cubicBezTo>
                      <a:cubicBezTo>
                        <a:pt x="2711" y="119"/>
                        <a:pt x="2407" y="128"/>
                        <a:pt x="2102" y="128"/>
                      </a:cubicBezTo>
                      <a:cubicBezTo>
                        <a:pt x="1418" y="128"/>
                        <a:pt x="733" y="85"/>
                        <a:pt x="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7" name="Google Shape;1227;p51"/>
                <p:cNvSpPr/>
                <p:nvPr/>
              </p:nvSpPr>
              <p:spPr>
                <a:xfrm>
                  <a:off x="5569112" y="2556324"/>
                  <a:ext cx="135836" cy="9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198" extrusionOk="0">
                      <a:moveTo>
                        <a:pt x="48" y="0"/>
                      </a:moveTo>
                      <a:cubicBezTo>
                        <a:pt x="27" y="0"/>
                        <a:pt x="7" y="14"/>
                        <a:pt x="0" y="34"/>
                      </a:cubicBezTo>
                      <a:cubicBezTo>
                        <a:pt x="0" y="62"/>
                        <a:pt x="14" y="75"/>
                        <a:pt x="41" y="82"/>
                      </a:cubicBezTo>
                      <a:cubicBezTo>
                        <a:pt x="687" y="157"/>
                        <a:pt x="1334" y="191"/>
                        <a:pt x="1987" y="198"/>
                      </a:cubicBezTo>
                      <a:cubicBezTo>
                        <a:pt x="2273" y="198"/>
                        <a:pt x="2545" y="184"/>
                        <a:pt x="2810" y="164"/>
                      </a:cubicBezTo>
                      <a:cubicBezTo>
                        <a:pt x="2837" y="164"/>
                        <a:pt x="2851" y="143"/>
                        <a:pt x="2851" y="123"/>
                      </a:cubicBezTo>
                      <a:cubicBezTo>
                        <a:pt x="2844" y="102"/>
                        <a:pt x="2831" y="89"/>
                        <a:pt x="2810" y="89"/>
                      </a:cubicBezTo>
                      <a:cubicBezTo>
                        <a:pt x="2520" y="104"/>
                        <a:pt x="2230" y="111"/>
                        <a:pt x="1940" y="111"/>
                      </a:cubicBezTo>
                      <a:cubicBezTo>
                        <a:pt x="1306" y="111"/>
                        <a:pt x="674" y="75"/>
                        <a:pt x="4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8" name="Google Shape;1228;p51"/>
                <p:cNvSpPr/>
                <p:nvPr/>
              </p:nvSpPr>
              <p:spPr>
                <a:xfrm>
                  <a:off x="5406357" y="2011074"/>
                  <a:ext cx="4907" cy="2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" h="464" extrusionOk="0">
                      <a:moveTo>
                        <a:pt x="66" y="1"/>
                      </a:moveTo>
                      <a:cubicBezTo>
                        <a:pt x="47" y="1"/>
                        <a:pt x="28" y="14"/>
                        <a:pt x="28" y="42"/>
                      </a:cubicBezTo>
                      <a:lnTo>
                        <a:pt x="8" y="423"/>
                      </a:lnTo>
                      <a:cubicBezTo>
                        <a:pt x="1" y="443"/>
                        <a:pt x="21" y="457"/>
                        <a:pt x="42" y="463"/>
                      </a:cubicBezTo>
                      <a:cubicBezTo>
                        <a:pt x="62" y="463"/>
                        <a:pt x="83" y="443"/>
                        <a:pt x="83" y="423"/>
                      </a:cubicBezTo>
                      <a:lnTo>
                        <a:pt x="103" y="42"/>
                      </a:lnTo>
                      <a:cubicBezTo>
                        <a:pt x="103" y="14"/>
                        <a:pt x="84" y="1"/>
                        <a:pt x="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9" name="Google Shape;1229;p51"/>
                <p:cNvSpPr/>
                <p:nvPr/>
              </p:nvSpPr>
              <p:spPr>
                <a:xfrm>
                  <a:off x="5697325" y="2049905"/>
                  <a:ext cx="14151" cy="3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778" extrusionOk="0">
                      <a:moveTo>
                        <a:pt x="110" y="0"/>
                      </a:moveTo>
                      <a:cubicBezTo>
                        <a:pt x="106" y="0"/>
                        <a:pt x="102" y="1"/>
                        <a:pt x="99" y="2"/>
                      </a:cubicBezTo>
                      <a:cubicBezTo>
                        <a:pt x="78" y="2"/>
                        <a:pt x="65" y="23"/>
                        <a:pt x="72" y="43"/>
                      </a:cubicBezTo>
                      <a:lnTo>
                        <a:pt x="194" y="628"/>
                      </a:lnTo>
                      <a:lnTo>
                        <a:pt x="85" y="546"/>
                      </a:lnTo>
                      <a:cubicBezTo>
                        <a:pt x="76" y="538"/>
                        <a:pt x="67" y="534"/>
                        <a:pt x="58" y="534"/>
                      </a:cubicBezTo>
                      <a:cubicBezTo>
                        <a:pt x="25" y="534"/>
                        <a:pt x="0" y="581"/>
                        <a:pt x="38" y="608"/>
                      </a:cubicBezTo>
                      <a:lnTo>
                        <a:pt x="235" y="764"/>
                      </a:lnTo>
                      <a:cubicBezTo>
                        <a:pt x="242" y="771"/>
                        <a:pt x="248" y="778"/>
                        <a:pt x="255" y="778"/>
                      </a:cubicBezTo>
                      <a:cubicBezTo>
                        <a:pt x="262" y="771"/>
                        <a:pt x="269" y="771"/>
                        <a:pt x="276" y="764"/>
                      </a:cubicBezTo>
                      <a:cubicBezTo>
                        <a:pt x="289" y="757"/>
                        <a:pt x="296" y="744"/>
                        <a:pt x="296" y="723"/>
                      </a:cubicBezTo>
                      <a:lnTo>
                        <a:pt x="146" y="29"/>
                      </a:lnTo>
                      <a:cubicBezTo>
                        <a:pt x="141" y="13"/>
                        <a:pt x="126" y="0"/>
                        <a:pt x="1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30" name="Google Shape;1230;p51"/>
              <p:cNvGrpSpPr/>
              <p:nvPr/>
            </p:nvGrpSpPr>
            <p:grpSpPr>
              <a:xfrm>
                <a:off x="5802191" y="1632773"/>
                <a:ext cx="720631" cy="1350402"/>
                <a:chOff x="5802191" y="1632773"/>
                <a:chExt cx="720631" cy="1350402"/>
              </a:xfrm>
            </p:grpSpPr>
            <p:sp>
              <p:nvSpPr>
                <p:cNvPr id="1231" name="Google Shape;1231;p51"/>
                <p:cNvSpPr/>
                <p:nvPr/>
              </p:nvSpPr>
              <p:spPr>
                <a:xfrm>
                  <a:off x="6312088" y="2726083"/>
                  <a:ext cx="90478" cy="108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9" h="2275" extrusionOk="0">
                      <a:moveTo>
                        <a:pt x="1304" y="1"/>
                      </a:moveTo>
                      <a:cubicBezTo>
                        <a:pt x="1282" y="1"/>
                        <a:pt x="1260" y="1"/>
                        <a:pt x="1238" y="2"/>
                      </a:cubicBezTo>
                      <a:cubicBezTo>
                        <a:pt x="959" y="23"/>
                        <a:pt x="748" y="145"/>
                        <a:pt x="497" y="234"/>
                      </a:cubicBezTo>
                      <a:cubicBezTo>
                        <a:pt x="340" y="295"/>
                        <a:pt x="170" y="336"/>
                        <a:pt x="0" y="383"/>
                      </a:cubicBezTo>
                      <a:cubicBezTo>
                        <a:pt x="0" y="383"/>
                        <a:pt x="510" y="690"/>
                        <a:pt x="660" y="1043"/>
                      </a:cubicBezTo>
                      <a:cubicBezTo>
                        <a:pt x="776" y="1309"/>
                        <a:pt x="762" y="1601"/>
                        <a:pt x="871" y="1887"/>
                      </a:cubicBezTo>
                      <a:cubicBezTo>
                        <a:pt x="950" y="2095"/>
                        <a:pt x="1146" y="2275"/>
                        <a:pt x="1362" y="2275"/>
                      </a:cubicBezTo>
                      <a:cubicBezTo>
                        <a:pt x="1442" y="2275"/>
                        <a:pt x="1525" y="2250"/>
                        <a:pt x="1606" y="2193"/>
                      </a:cubicBezTo>
                      <a:cubicBezTo>
                        <a:pt x="1728" y="2105"/>
                        <a:pt x="1864" y="1962"/>
                        <a:pt x="1885" y="1615"/>
                      </a:cubicBezTo>
                      <a:cubicBezTo>
                        <a:pt x="1898" y="1438"/>
                        <a:pt x="1789" y="1254"/>
                        <a:pt x="1755" y="1057"/>
                      </a:cubicBezTo>
                      <a:cubicBezTo>
                        <a:pt x="1721" y="853"/>
                        <a:pt x="1728" y="635"/>
                        <a:pt x="1708" y="458"/>
                      </a:cubicBezTo>
                      <a:cubicBezTo>
                        <a:pt x="1694" y="322"/>
                        <a:pt x="1694" y="207"/>
                        <a:pt x="1606" y="104"/>
                      </a:cubicBezTo>
                      <a:cubicBezTo>
                        <a:pt x="1532" y="19"/>
                        <a:pt x="1416" y="1"/>
                        <a:pt x="130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2" name="Google Shape;1232;p51"/>
                <p:cNvSpPr/>
                <p:nvPr/>
              </p:nvSpPr>
              <p:spPr>
                <a:xfrm>
                  <a:off x="6078008" y="2854867"/>
                  <a:ext cx="49980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1885" extrusionOk="0">
                      <a:moveTo>
                        <a:pt x="1049" y="0"/>
                      </a:moveTo>
                      <a:lnTo>
                        <a:pt x="1" y="82"/>
                      </a:lnTo>
                      <a:lnTo>
                        <a:pt x="69" y="1797"/>
                      </a:lnTo>
                      <a:lnTo>
                        <a:pt x="967" y="1885"/>
                      </a:lnTo>
                      <a:lnTo>
                        <a:pt x="1049" y="0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3" name="Google Shape;1233;p51"/>
                <p:cNvSpPr/>
                <p:nvPr/>
              </p:nvSpPr>
              <p:spPr>
                <a:xfrm>
                  <a:off x="6407712" y="2182882"/>
                  <a:ext cx="115110" cy="93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968" extrusionOk="0">
                      <a:moveTo>
                        <a:pt x="544" y="1"/>
                      </a:moveTo>
                      <a:lnTo>
                        <a:pt x="0" y="402"/>
                      </a:lnTo>
                      <a:cubicBezTo>
                        <a:pt x="0" y="402"/>
                        <a:pt x="333" y="715"/>
                        <a:pt x="368" y="906"/>
                      </a:cubicBezTo>
                      <a:cubicBezTo>
                        <a:pt x="408" y="1096"/>
                        <a:pt x="415" y="1341"/>
                        <a:pt x="463" y="1436"/>
                      </a:cubicBezTo>
                      <a:cubicBezTo>
                        <a:pt x="510" y="1525"/>
                        <a:pt x="551" y="1538"/>
                        <a:pt x="599" y="1647"/>
                      </a:cubicBezTo>
                      <a:cubicBezTo>
                        <a:pt x="649" y="1747"/>
                        <a:pt x="688" y="1854"/>
                        <a:pt x="752" y="1854"/>
                      </a:cubicBezTo>
                      <a:cubicBezTo>
                        <a:pt x="757" y="1854"/>
                        <a:pt x="763" y="1853"/>
                        <a:pt x="769" y="1851"/>
                      </a:cubicBezTo>
                      <a:cubicBezTo>
                        <a:pt x="851" y="1838"/>
                        <a:pt x="891" y="1749"/>
                        <a:pt x="857" y="1674"/>
                      </a:cubicBezTo>
                      <a:cubicBezTo>
                        <a:pt x="823" y="1613"/>
                        <a:pt x="749" y="1497"/>
                        <a:pt x="789" y="1470"/>
                      </a:cubicBezTo>
                      <a:cubicBezTo>
                        <a:pt x="836" y="1457"/>
                        <a:pt x="885" y="1449"/>
                        <a:pt x="934" y="1449"/>
                      </a:cubicBezTo>
                      <a:cubicBezTo>
                        <a:pt x="1008" y="1449"/>
                        <a:pt x="1084" y="1465"/>
                        <a:pt x="1157" y="1497"/>
                      </a:cubicBezTo>
                      <a:cubicBezTo>
                        <a:pt x="1266" y="1559"/>
                        <a:pt x="1558" y="1783"/>
                        <a:pt x="1633" y="1844"/>
                      </a:cubicBezTo>
                      <a:cubicBezTo>
                        <a:pt x="1696" y="1896"/>
                        <a:pt x="1789" y="1968"/>
                        <a:pt x="1853" y="1968"/>
                      </a:cubicBezTo>
                      <a:cubicBezTo>
                        <a:pt x="1865" y="1968"/>
                        <a:pt x="1875" y="1965"/>
                        <a:pt x="1885" y="1960"/>
                      </a:cubicBezTo>
                      <a:cubicBezTo>
                        <a:pt x="1953" y="1926"/>
                        <a:pt x="1939" y="1872"/>
                        <a:pt x="1885" y="1831"/>
                      </a:cubicBezTo>
                      <a:cubicBezTo>
                        <a:pt x="1837" y="1790"/>
                        <a:pt x="1490" y="1525"/>
                        <a:pt x="1483" y="1491"/>
                      </a:cubicBezTo>
                      <a:cubicBezTo>
                        <a:pt x="1473" y="1466"/>
                        <a:pt x="1485" y="1448"/>
                        <a:pt x="1502" y="1448"/>
                      </a:cubicBezTo>
                      <a:cubicBezTo>
                        <a:pt x="1509" y="1448"/>
                        <a:pt x="1517" y="1451"/>
                        <a:pt x="1524" y="1457"/>
                      </a:cubicBezTo>
                      <a:cubicBezTo>
                        <a:pt x="1633" y="1538"/>
                        <a:pt x="1749" y="1613"/>
                        <a:pt x="1864" y="1681"/>
                      </a:cubicBezTo>
                      <a:cubicBezTo>
                        <a:pt x="1955" y="1727"/>
                        <a:pt x="2113" y="1791"/>
                        <a:pt x="2202" y="1791"/>
                      </a:cubicBezTo>
                      <a:cubicBezTo>
                        <a:pt x="2219" y="1791"/>
                        <a:pt x="2234" y="1789"/>
                        <a:pt x="2245" y="1783"/>
                      </a:cubicBezTo>
                      <a:cubicBezTo>
                        <a:pt x="2313" y="1742"/>
                        <a:pt x="2245" y="1695"/>
                        <a:pt x="2204" y="1668"/>
                      </a:cubicBezTo>
                      <a:lnTo>
                        <a:pt x="1830" y="1429"/>
                      </a:lnTo>
                      <a:lnTo>
                        <a:pt x="1830" y="1429"/>
                      </a:lnTo>
                      <a:cubicBezTo>
                        <a:pt x="1830" y="1429"/>
                        <a:pt x="2157" y="1552"/>
                        <a:pt x="2225" y="1565"/>
                      </a:cubicBezTo>
                      <a:cubicBezTo>
                        <a:pt x="2249" y="1570"/>
                        <a:pt x="2279" y="1574"/>
                        <a:pt x="2307" y="1574"/>
                      </a:cubicBezTo>
                      <a:cubicBezTo>
                        <a:pt x="2358" y="1574"/>
                        <a:pt x="2404" y="1562"/>
                        <a:pt x="2409" y="1518"/>
                      </a:cubicBezTo>
                      <a:cubicBezTo>
                        <a:pt x="2415" y="1457"/>
                        <a:pt x="2245" y="1402"/>
                        <a:pt x="2130" y="1341"/>
                      </a:cubicBezTo>
                      <a:cubicBezTo>
                        <a:pt x="2041" y="1300"/>
                        <a:pt x="1749" y="1123"/>
                        <a:pt x="1749" y="1123"/>
                      </a:cubicBezTo>
                      <a:lnTo>
                        <a:pt x="1749" y="1123"/>
                      </a:lnTo>
                      <a:cubicBezTo>
                        <a:pt x="1749" y="1123"/>
                        <a:pt x="1892" y="1157"/>
                        <a:pt x="1980" y="1178"/>
                      </a:cubicBezTo>
                      <a:cubicBezTo>
                        <a:pt x="2053" y="1200"/>
                        <a:pt x="2188" y="1237"/>
                        <a:pt x="2267" y="1237"/>
                      </a:cubicBezTo>
                      <a:cubicBezTo>
                        <a:pt x="2283" y="1237"/>
                        <a:pt x="2296" y="1236"/>
                        <a:pt x="2307" y="1232"/>
                      </a:cubicBezTo>
                      <a:cubicBezTo>
                        <a:pt x="2361" y="1205"/>
                        <a:pt x="2381" y="1150"/>
                        <a:pt x="2327" y="1144"/>
                      </a:cubicBezTo>
                      <a:cubicBezTo>
                        <a:pt x="2273" y="1130"/>
                        <a:pt x="1857" y="933"/>
                        <a:pt x="1789" y="906"/>
                      </a:cubicBezTo>
                      <a:cubicBezTo>
                        <a:pt x="1721" y="878"/>
                        <a:pt x="1211" y="647"/>
                        <a:pt x="1150" y="627"/>
                      </a:cubicBezTo>
                      <a:cubicBezTo>
                        <a:pt x="1061" y="606"/>
                        <a:pt x="987" y="565"/>
                        <a:pt x="919" y="511"/>
                      </a:cubicBezTo>
                      <a:cubicBezTo>
                        <a:pt x="783" y="348"/>
                        <a:pt x="660" y="178"/>
                        <a:pt x="544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4" name="Google Shape;1234;p51"/>
                <p:cNvSpPr/>
                <p:nvPr/>
              </p:nvSpPr>
              <p:spPr>
                <a:xfrm>
                  <a:off x="6485087" y="2245202"/>
                  <a:ext cx="10815" cy="6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" h="135" extrusionOk="0">
                      <a:moveTo>
                        <a:pt x="32" y="1"/>
                      </a:moveTo>
                      <a:cubicBezTo>
                        <a:pt x="15" y="1"/>
                        <a:pt x="0" y="35"/>
                        <a:pt x="23" y="47"/>
                      </a:cubicBezTo>
                      <a:lnTo>
                        <a:pt x="199" y="135"/>
                      </a:lnTo>
                      <a:lnTo>
                        <a:pt x="206" y="135"/>
                      </a:lnTo>
                      <a:cubicBezTo>
                        <a:pt x="213" y="135"/>
                        <a:pt x="220" y="128"/>
                        <a:pt x="227" y="128"/>
                      </a:cubicBezTo>
                      <a:cubicBezTo>
                        <a:pt x="227" y="115"/>
                        <a:pt x="227" y="101"/>
                        <a:pt x="213" y="94"/>
                      </a:cubicBezTo>
                      <a:lnTo>
                        <a:pt x="43" y="6"/>
                      </a:lnTo>
                      <a:cubicBezTo>
                        <a:pt x="39" y="2"/>
                        <a:pt x="36" y="1"/>
                        <a:pt x="3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51"/>
                <p:cNvSpPr/>
                <p:nvPr/>
              </p:nvSpPr>
              <p:spPr>
                <a:xfrm>
                  <a:off x="5839783" y="2183216"/>
                  <a:ext cx="121590" cy="90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1907" extrusionOk="0">
                      <a:moveTo>
                        <a:pt x="2552" y="0"/>
                      </a:moveTo>
                      <a:lnTo>
                        <a:pt x="279" y="334"/>
                      </a:lnTo>
                      <a:cubicBezTo>
                        <a:pt x="0" y="443"/>
                        <a:pt x="27" y="1028"/>
                        <a:pt x="164" y="1300"/>
                      </a:cubicBezTo>
                      <a:cubicBezTo>
                        <a:pt x="301" y="1562"/>
                        <a:pt x="471" y="1907"/>
                        <a:pt x="702" y="1907"/>
                      </a:cubicBezTo>
                      <a:cubicBezTo>
                        <a:pt x="711" y="1907"/>
                        <a:pt x="719" y="1906"/>
                        <a:pt x="728" y="1905"/>
                      </a:cubicBezTo>
                      <a:cubicBezTo>
                        <a:pt x="973" y="1878"/>
                        <a:pt x="2552" y="1"/>
                        <a:pt x="255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6" name="Google Shape;1236;p51"/>
                <p:cNvSpPr/>
                <p:nvPr/>
              </p:nvSpPr>
              <p:spPr>
                <a:xfrm>
                  <a:off x="6031030" y="2345638"/>
                  <a:ext cx="356289" cy="548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8" h="11511" extrusionOk="0">
                      <a:moveTo>
                        <a:pt x="6008" y="0"/>
                      </a:moveTo>
                      <a:lnTo>
                        <a:pt x="0" y="497"/>
                      </a:lnTo>
                      <a:cubicBezTo>
                        <a:pt x="0" y="497"/>
                        <a:pt x="477" y="11369"/>
                        <a:pt x="565" y="11450"/>
                      </a:cubicBezTo>
                      <a:cubicBezTo>
                        <a:pt x="607" y="11489"/>
                        <a:pt x="991" y="11511"/>
                        <a:pt x="1398" y="11511"/>
                      </a:cubicBezTo>
                      <a:cubicBezTo>
                        <a:pt x="1849" y="11511"/>
                        <a:pt x="2327" y="11484"/>
                        <a:pt x="2395" y="11423"/>
                      </a:cubicBezTo>
                      <a:cubicBezTo>
                        <a:pt x="2524" y="11314"/>
                        <a:pt x="2933" y="2579"/>
                        <a:pt x="2933" y="2579"/>
                      </a:cubicBezTo>
                      <a:cubicBezTo>
                        <a:pt x="2933" y="2579"/>
                        <a:pt x="3477" y="5082"/>
                        <a:pt x="3565" y="5701"/>
                      </a:cubicBezTo>
                      <a:cubicBezTo>
                        <a:pt x="3654" y="6327"/>
                        <a:pt x="5865" y="9049"/>
                        <a:pt x="5865" y="9049"/>
                      </a:cubicBezTo>
                      <a:cubicBezTo>
                        <a:pt x="5865" y="9049"/>
                        <a:pt x="6004" y="9068"/>
                        <a:pt x="6204" y="9068"/>
                      </a:cubicBezTo>
                      <a:cubicBezTo>
                        <a:pt x="6414" y="9068"/>
                        <a:pt x="6690" y="9047"/>
                        <a:pt x="6947" y="8960"/>
                      </a:cubicBezTo>
                      <a:cubicBezTo>
                        <a:pt x="7477" y="8770"/>
                        <a:pt x="7423" y="8416"/>
                        <a:pt x="7430" y="8334"/>
                      </a:cubicBezTo>
                      <a:lnTo>
                        <a:pt x="5879" y="5348"/>
                      </a:lnTo>
                      <a:lnTo>
                        <a:pt x="600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7" name="Google Shape;1237;p51"/>
                <p:cNvSpPr/>
                <p:nvPr/>
              </p:nvSpPr>
              <p:spPr>
                <a:xfrm>
                  <a:off x="6163579" y="2441881"/>
                  <a:ext cx="9148" cy="28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600" extrusionOk="0">
                      <a:moveTo>
                        <a:pt x="45" y="0"/>
                      </a:moveTo>
                      <a:cubicBezTo>
                        <a:pt x="23" y="0"/>
                        <a:pt x="0" y="18"/>
                        <a:pt x="8" y="48"/>
                      </a:cubicBezTo>
                      <a:lnTo>
                        <a:pt x="110" y="572"/>
                      </a:lnTo>
                      <a:cubicBezTo>
                        <a:pt x="117" y="586"/>
                        <a:pt x="130" y="599"/>
                        <a:pt x="151" y="599"/>
                      </a:cubicBezTo>
                      <a:lnTo>
                        <a:pt x="158" y="599"/>
                      </a:lnTo>
                      <a:cubicBezTo>
                        <a:pt x="178" y="599"/>
                        <a:pt x="192" y="579"/>
                        <a:pt x="185" y="559"/>
                      </a:cubicBezTo>
                      <a:lnTo>
                        <a:pt x="83" y="35"/>
                      </a:lnTo>
                      <a:cubicBezTo>
                        <a:pt x="80" y="11"/>
                        <a:pt x="62" y="0"/>
                        <a:pt x="4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51"/>
                <p:cNvSpPr/>
                <p:nvPr/>
              </p:nvSpPr>
              <p:spPr>
                <a:xfrm>
                  <a:off x="6111741" y="1919691"/>
                  <a:ext cx="110584" cy="93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1" h="1953" extrusionOk="0">
                      <a:moveTo>
                        <a:pt x="409" y="0"/>
                      </a:moveTo>
                      <a:lnTo>
                        <a:pt x="0" y="109"/>
                      </a:lnTo>
                      <a:lnTo>
                        <a:pt x="572" y="1953"/>
                      </a:lnTo>
                      <a:lnTo>
                        <a:pt x="2320" y="150"/>
                      </a:lnTo>
                      <a:lnTo>
                        <a:pt x="1899" y="0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51"/>
                <p:cNvSpPr/>
                <p:nvPr/>
              </p:nvSpPr>
              <p:spPr>
                <a:xfrm>
                  <a:off x="6040416" y="1632773"/>
                  <a:ext cx="233127" cy="2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93" h="5225" extrusionOk="0">
                      <a:moveTo>
                        <a:pt x="2887" y="1"/>
                      </a:moveTo>
                      <a:cubicBezTo>
                        <a:pt x="2795" y="1"/>
                        <a:pt x="2704" y="8"/>
                        <a:pt x="2613" y="21"/>
                      </a:cubicBezTo>
                      <a:cubicBezTo>
                        <a:pt x="2368" y="55"/>
                        <a:pt x="2191" y="164"/>
                        <a:pt x="1987" y="294"/>
                      </a:cubicBezTo>
                      <a:cubicBezTo>
                        <a:pt x="1953" y="314"/>
                        <a:pt x="1919" y="334"/>
                        <a:pt x="1878" y="348"/>
                      </a:cubicBezTo>
                      <a:cubicBezTo>
                        <a:pt x="1838" y="362"/>
                        <a:pt x="1790" y="368"/>
                        <a:pt x="1742" y="368"/>
                      </a:cubicBezTo>
                      <a:cubicBezTo>
                        <a:pt x="1600" y="382"/>
                        <a:pt x="1463" y="382"/>
                        <a:pt x="1327" y="389"/>
                      </a:cubicBezTo>
                      <a:cubicBezTo>
                        <a:pt x="1116" y="416"/>
                        <a:pt x="919" y="511"/>
                        <a:pt x="769" y="661"/>
                      </a:cubicBezTo>
                      <a:cubicBezTo>
                        <a:pt x="661" y="783"/>
                        <a:pt x="620" y="954"/>
                        <a:pt x="504" y="1069"/>
                      </a:cubicBezTo>
                      <a:cubicBezTo>
                        <a:pt x="450" y="1130"/>
                        <a:pt x="375" y="1164"/>
                        <a:pt x="314" y="1219"/>
                      </a:cubicBezTo>
                      <a:cubicBezTo>
                        <a:pt x="130" y="1389"/>
                        <a:pt x="62" y="1654"/>
                        <a:pt x="35" y="1892"/>
                      </a:cubicBezTo>
                      <a:cubicBezTo>
                        <a:pt x="1" y="2110"/>
                        <a:pt x="21" y="2341"/>
                        <a:pt x="96" y="2552"/>
                      </a:cubicBezTo>
                      <a:cubicBezTo>
                        <a:pt x="216" y="2846"/>
                        <a:pt x="525" y="3112"/>
                        <a:pt x="843" y="3112"/>
                      </a:cubicBezTo>
                      <a:cubicBezTo>
                        <a:pt x="886" y="3112"/>
                        <a:pt x="930" y="3107"/>
                        <a:pt x="974" y="3097"/>
                      </a:cubicBezTo>
                      <a:cubicBezTo>
                        <a:pt x="1008" y="3090"/>
                        <a:pt x="1035" y="3083"/>
                        <a:pt x="1069" y="3076"/>
                      </a:cubicBezTo>
                      <a:cubicBezTo>
                        <a:pt x="1232" y="3008"/>
                        <a:pt x="1361" y="2478"/>
                        <a:pt x="1443" y="2335"/>
                      </a:cubicBezTo>
                      <a:cubicBezTo>
                        <a:pt x="1525" y="2199"/>
                        <a:pt x="1531" y="2090"/>
                        <a:pt x="1668" y="1988"/>
                      </a:cubicBezTo>
                      <a:cubicBezTo>
                        <a:pt x="1967" y="1763"/>
                        <a:pt x="2334" y="1641"/>
                        <a:pt x="2681" y="1525"/>
                      </a:cubicBezTo>
                      <a:cubicBezTo>
                        <a:pt x="2863" y="1471"/>
                        <a:pt x="3053" y="1422"/>
                        <a:pt x="3241" y="1422"/>
                      </a:cubicBezTo>
                      <a:cubicBezTo>
                        <a:pt x="3334" y="1422"/>
                        <a:pt x="3427" y="1434"/>
                        <a:pt x="3518" y="1464"/>
                      </a:cubicBezTo>
                      <a:cubicBezTo>
                        <a:pt x="3586" y="1477"/>
                        <a:pt x="3654" y="1511"/>
                        <a:pt x="3702" y="1566"/>
                      </a:cubicBezTo>
                      <a:cubicBezTo>
                        <a:pt x="3743" y="1620"/>
                        <a:pt x="3770" y="1682"/>
                        <a:pt x="3783" y="1750"/>
                      </a:cubicBezTo>
                      <a:cubicBezTo>
                        <a:pt x="3899" y="2110"/>
                        <a:pt x="4015" y="2471"/>
                        <a:pt x="4035" y="2845"/>
                      </a:cubicBezTo>
                      <a:cubicBezTo>
                        <a:pt x="4035" y="2920"/>
                        <a:pt x="4035" y="3001"/>
                        <a:pt x="4022" y="3076"/>
                      </a:cubicBezTo>
                      <a:cubicBezTo>
                        <a:pt x="3960" y="3444"/>
                        <a:pt x="3783" y="3791"/>
                        <a:pt x="3641" y="4131"/>
                      </a:cubicBezTo>
                      <a:cubicBezTo>
                        <a:pt x="3511" y="4430"/>
                        <a:pt x="3307" y="4838"/>
                        <a:pt x="3382" y="5185"/>
                      </a:cubicBezTo>
                      <a:cubicBezTo>
                        <a:pt x="3382" y="5199"/>
                        <a:pt x="3389" y="5213"/>
                        <a:pt x="3396" y="5219"/>
                      </a:cubicBezTo>
                      <a:cubicBezTo>
                        <a:pt x="3402" y="5223"/>
                        <a:pt x="3409" y="5224"/>
                        <a:pt x="3416" y="5224"/>
                      </a:cubicBezTo>
                      <a:cubicBezTo>
                        <a:pt x="3423" y="5224"/>
                        <a:pt x="3430" y="5223"/>
                        <a:pt x="3436" y="5219"/>
                      </a:cubicBezTo>
                      <a:cubicBezTo>
                        <a:pt x="3613" y="5165"/>
                        <a:pt x="3777" y="5083"/>
                        <a:pt x="3926" y="4981"/>
                      </a:cubicBezTo>
                      <a:cubicBezTo>
                        <a:pt x="3967" y="4954"/>
                        <a:pt x="4001" y="4920"/>
                        <a:pt x="4035" y="4879"/>
                      </a:cubicBezTo>
                      <a:cubicBezTo>
                        <a:pt x="4056" y="4845"/>
                        <a:pt x="4076" y="4804"/>
                        <a:pt x="4090" y="4764"/>
                      </a:cubicBezTo>
                      <a:cubicBezTo>
                        <a:pt x="4137" y="4648"/>
                        <a:pt x="4164" y="4525"/>
                        <a:pt x="4178" y="4396"/>
                      </a:cubicBezTo>
                      <a:cubicBezTo>
                        <a:pt x="4178" y="4376"/>
                        <a:pt x="4178" y="4362"/>
                        <a:pt x="4185" y="4349"/>
                      </a:cubicBezTo>
                      <a:cubicBezTo>
                        <a:pt x="4192" y="4335"/>
                        <a:pt x="4205" y="4321"/>
                        <a:pt x="4212" y="4314"/>
                      </a:cubicBezTo>
                      <a:cubicBezTo>
                        <a:pt x="4253" y="4280"/>
                        <a:pt x="4294" y="4240"/>
                        <a:pt x="4335" y="4206"/>
                      </a:cubicBezTo>
                      <a:cubicBezTo>
                        <a:pt x="4471" y="4042"/>
                        <a:pt x="4566" y="3859"/>
                        <a:pt x="4613" y="3655"/>
                      </a:cubicBezTo>
                      <a:cubicBezTo>
                        <a:pt x="4675" y="3416"/>
                        <a:pt x="4729" y="3144"/>
                        <a:pt x="4675" y="2899"/>
                      </a:cubicBezTo>
                      <a:cubicBezTo>
                        <a:pt x="4668" y="2886"/>
                        <a:pt x="4661" y="2865"/>
                        <a:pt x="4668" y="2852"/>
                      </a:cubicBezTo>
                      <a:cubicBezTo>
                        <a:pt x="4668" y="2831"/>
                        <a:pt x="4675" y="2818"/>
                        <a:pt x="4688" y="2797"/>
                      </a:cubicBezTo>
                      <a:cubicBezTo>
                        <a:pt x="4797" y="2600"/>
                        <a:pt x="4865" y="2375"/>
                        <a:pt x="4872" y="2151"/>
                      </a:cubicBezTo>
                      <a:cubicBezTo>
                        <a:pt x="4892" y="1906"/>
                        <a:pt x="4879" y="1668"/>
                        <a:pt x="4824" y="1430"/>
                      </a:cubicBezTo>
                      <a:cubicBezTo>
                        <a:pt x="4784" y="1246"/>
                        <a:pt x="4682" y="1083"/>
                        <a:pt x="4539" y="954"/>
                      </a:cubicBezTo>
                      <a:cubicBezTo>
                        <a:pt x="4443" y="892"/>
                        <a:pt x="4348" y="817"/>
                        <a:pt x="4267" y="743"/>
                      </a:cubicBezTo>
                      <a:cubicBezTo>
                        <a:pt x="4198" y="661"/>
                        <a:pt x="4158" y="573"/>
                        <a:pt x="4096" y="484"/>
                      </a:cubicBezTo>
                      <a:cubicBezTo>
                        <a:pt x="3906" y="239"/>
                        <a:pt x="3586" y="110"/>
                        <a:pt x="3294" y="49"/>
                      </a:cubicBezTo>
                      <a:cubicBezTo>
                        <a:pt x="3160" y="16"/>
                        <a:pt x="3023" y="1"/>
                        <a:pt x="2887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0" name="Google Shape;1240;p51"/>
                <p:cNvSpPr/>
                <p:nvPr/>
              </p:nvSpPr>
              <p:spPr>
                <a:xfrm>
                  <a:off x="6131180" y="1867187"/>
                  <a:ext cx="74279" cy="5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9" h="1103" extrusionOk="0">
                      <a:moveTo>
                        <a:pt x="1559" y="0"/>
                      </a:moveTo>
                      <a:lnTo>
                        <a:pt x="116" y="245"/>
                      </a:lnTo>
                      <a:lnTo>
                        <a:pt x="1" y="1102"/>
                      </a:lnTo>
                      <a:lnTo>
                        <a:pt x="1491" y="1102"/>
                      </a:lnTo>
                      <a:lnTo>
                        <a:pt x="1559" y="0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1"/>
                <p:cNvSpPr/>
                <p:nvPr/>
              </p:nvSpPr>
              <p:spPr>
                <a:xfrm>
                  <a:off x="6077722" y="1685897"/>
                  <a:ext cx="170188" cy="217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2" h="4571" extrusionOk="0">
                      <a:moveTo>
                        <a:pt x="1744" y="1"/>
                      </a:moveTo>
                      <a:cubicBezTo>
                        <a:pt x="1310" y="1"/>
                        <a:pt x="1019" y="111"/>
                        <a:pt x="626" y="369"/>
                      </a:cubicBezTo>
                      <a:cubicBezTo>
                        <a:pt x="14" y="777"/>
                        <a:pt x="14" y="1512"/>
                        <a:pt x="7" y="1941"/>
                      </a:cubicBezTo>
                      <a:cubicBezTo>
                        <a:pt x="0" y="2363"/>
                        <a:pt x="0" y="3172"/>
                        <a:pt x="150" y="3621"/>
                      </a:cubicBezTo>
                      <a:cubicBezTo>
                        <a:pt x="293" y="4057"/>
                        <a:pt x="606" y="4533"/>
                        <a:pt x="1232" y="4567"/>
                      </a:cubicBezTo>
                      <a:cubicBezTo>
                        <a:pt x="1268" y="4569"/>
                        <a:pt x="1305" y="4571"/>
                        <a:pt x="1341" y="4571"/>
                      </a:cubicBezTo>
                      <a:cubicBezTo>
                        <a:pt x="1922" y="4571"/>
                        <a:pt x="2381" y="4269"/>
                        <a:pt x="2708" y="3955"/>
                      </a:cubicBezTo>
                      <a:cubicBezTo>
                        <a:pt x="3068" y="3594"/>
                        <a:pt x="3327" y="3138"/>
                        <a:pt x="3463" y="2648"/>
                      </a:cubicBezTo>
                      <a:cubicBezTo>
                        <a:pt x="3572" y="2070"/>
                        <a:pt x="3511" y="1465"/>
                        <a:pt x="3286" y="920"/>
                      </a:cubicBezTo>
                      <a:cubicBezTo>
                        <a:pt x="3055" y="410"/>
                        <a:pt x="2653" y="70"/>
                        <a:pt x="2041" y="15"/>
                      </a:cubicBezTo>
                      <a:cubicBezTo>
                        <a:pt x="1934" y="6"/>
                        <a:pt x="1836" y="1"/>
                        <a:pt x="1744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1"/>
                <p:cNvSpPr/>
                <p:nvPr/>
              </p:nvSpPr>
              <p:spPr>
                <a:xfrm>
                  <a:off x="6128941" y="1842078"/>
                  <a:ext cx="20773" cy="12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" h="265" extrusionOk="0">
                      <a:moveTo>
                        <a:pt x="295" y="0"/>
                      </a:moveTo>
                      <a:cubicBezTo>
                        <a:pt x="287" y="0"/>
                        <a:pt x="279" y="1"/>
                        <a:pt x="272" y="3"/>
                      </a:cubicBezTo>
                      <a:cubicBezTo>
                        <a:pt x="170" y="3"/>
                        <a:pt x="34" y="44"/>
                        <a:pt x="7" y="160"/>
                      </a:cubicBezTo>
                      <a:cubicBezTo>
                        <a:pt x="0" y="180"/>
                        <a:pt x="7" y="207"/>
                        <a:pt x="20" y="228"/>
                      </a:cubicBezTo>
                      <a:cubicBezTo>
                        <a:pt x="41" y="248"/>
                        <a:pt x="75" y="262"/>
                        <a:pt x="102" y="262"/>
                      </a:cubicBezTo>
                      <a:cubicBezTo>
                        <a:pt x="119" y="263"/>
                        <a:pt x="136" y="264"/>
                        <a:pt x="153" y="264"/>
                      </a:cubicBezTo>
                      <a:cubicBezTo>
                        <a:pt x="213" y="264"/>
                        <a:pt x="275" y="254"/>
                        <a:pt x="333" y="228"/>
                      </a:cubicBezTo>
                      <a:cubicBezTo>
                        <a:pt x="361" y="214"/>
                        <a:pt x="388" y="194"/>
                        <a:pt x="408" y="173"/>
                      </a:cubicBezTo>
                      <a:cubicBezTo>
                        <a:pt x="422" y="160"/>
                        <a:pt x="429" y="139"/>
                        <a:pt x="429" y="119"/>
                      </a:cubicBezTo>
                      <a:cubicBezTo>
                        <a:pt x="435" y="105"/>
                        <a:pt x="435" y="98"/>
                        <a:pt x="429" y="92"/>
                      </a:cubicBezTo>
                      <a:cubicBezTo>
                        <a:pt x="422" y="58"/>
                        <a:pt x="401" y="30"/>
                        <a:pt x="367" y="17"/>
                      </a:cubicBezTo>
                      <a:cubicBezTo>
                        <a:pt x="343" y="7"/>
                        <a:pt x="318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1"/>
                <p:cNvSpPr/>
                <p:nvPr/>
              </p:nvSpPr>
              <p:spPr>
                <a:xfrm>
                  <a:off x="6141567" y="1895250"/>
                  <a:ext cx="34733" cy="9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" h="208" extrusionOk="0">
                      <a:moveTo>
                        <a:pt x="698" y="0"/>
                      </a:moveTo>
                      <a:cubicBezTo>
                        <a:pt x="695" y="0"/>
                        <a:pt x="691" y="1"/>
                        <a:pt x="688" y="3"/>
                      </a:cubicBezTo>
                      <a:cubicBezTo>
                        <a:pt x="483" y="91"/>
                        <a:pt x="259" y="146"/>
                        <a:pt x="41" y="153"/>
                      </a:cubicBezTo>
                      <a:cubicBezTo>
                        <a:pt x="0" y="153"/>
                        <a:pt x="0" y="207"/>
                        <a:pt x="41" y="207"/>
                      </a:cubicBezTo>
                      <a:cubicBezTo>
                        <a:pt x="273" y="200"/>
                        <a:pt x="497" y="146"/>
                        <a:pt x="708" y="51"/>
                      </a:cubicBezTo>
                      <a:cubicBezTo>
                        <a:pt x="722" y="44"/>
                        <a:pt x="728" y="30"/>
                        <a:pt x="722" y="17"/>
                      </a:cubicBezTo>
                      <a:cubicBezTo>
                        <a:pt x="717" y="7"/>
                        <a:pt x="708" y="0"/>
                        <a:pt x="69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1"/>
                <p:cNvSpPr/>
                <p:nvPr/>
              </p:nvSpPr>
              <p:spPr>
                <a:xfrm>
                  <a:off x="6147236" y="1754506"/>
                  <a:ext cx="33828" cy="13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" h="273" extrusionOk="0">
                      <a:moveTo>
                        <a:pt x="211" y="1"/>
                      </a:moveTo>
                      <a:cubicBezTo>
                        <a:pt x="83" y="1"/>
                        <a:pt x="0" y="68"/>
                        <a:pt x="24" y="140"/>
                      </a:cubicBezTo>
                      <a:cubicBezTo>
                        <a:pt x="45" y="229"/>
                        <a:pt x="154" y="215"/>
                        <a:pt x="276" y="222"/>
                      </a:cubicBezTo>
                      <a:cubicBezTo>
                        <a:pt x="385" y="229"/>
                        <a:pt x="487" y="249"/>
                        <a:pt x="589" y="270"/>
                      </a:cubicBezTo>
                      <a:cubicBezTo>
                        <a:pt x="597" y="271"/>
                        <a:pt x="605" y="272"/>
                        <a:pt x="613" y="272"/>
                      </a:cubicBezTo>
                      <a:cubicBezTo>
                        <a:pt x="689" y="272"/>
                        <a:pt x="709" y="182"/>
                        <a:pt x="616" y="120"/>
                      </a:cubicBezTo>
                      <a:cubicBezTo>
                        <a:pt x="514" y="45"/>
                        <a:pt x="392" y="4"/>
                        <a:pt x="262" y="4"/>
                      </a:cubicBezTo>
                      <a:cubicBezTo>
                        <a:pt x="245" y="2"/>
                        <a:pt x="228" y="1"/>
                        <a:pt x="211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1"/>
                <p:cNvSpPr/>
                <p:nvPr/>
              </p:nvSpPr>
              <p:spPr>
                <a:xfrm>
                  <a:off x="6071767" y="1756174"/>
                  <a:ext cx="32780" cy="14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311" extrusionOk="0">
                      <a:moveTo>
                        <a:pt x="502" y="0"/>
                      </a:moveTo>
                      <a:cubicBezTo>
                        <a:pt x="476" y="0"/>
                        <a:pt x="448" y="3"/>
                        <a:pt x="418" y="10"/>
                      </a:cubicBezTo>
                      <a:cubicBezTo>
                        <a:pt x="295" y="37"/>
                        <a:pt x="180" y="92"/>
                        <a:pt x="71" y="166"/>
                      </a:cubicBezTo>
                      <a:cubicBezTo>
                        <a:pt x="1" y="224"/>
                        <a:pt x="32" y="311"/>
                        <a:pt x="108" y="311"/>
                      </a:cubicBezTo>
                      <a:cubicBezTo>
                        <a:pt x="114" y="311"/>
                        <a:pt x="119" y="310"/>
                        <a:pt x="125" y="309"/>
                      </a:cubicBezTo>
                      <a:cubicBezTo>
                        <a:pt x="207" y="296"/>
                        <a:pt x="316" y="248"/>
                        <a:pt x="431" y="228"/>
                      </a:cubicBezTo>
                      <a:cubicBezTo>
                        <a:pt x="547" y="207"/>
                        <a:pt x="663" y="214"/>
                        <a:pt x="676" y="126"/>
                      </a:cubicBezTo>
                      <a:cubicBezTo>
                        <a:pt x="687" y="54"/>
                        <a:pt x="614" y="0"/>
                        <a:pt x="502" y="0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51"/>
                <p:cNvSpPr/>
                <p:nvPr/>
              </p:nvSpPr>
              <p:spPr>
                <a:xfrm>
                  <a:off x="6108501" y="1802008"/>
                  <a:ext cx="17867" cy="3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" h="647" extrusionOk="0">
                      <a:moveTo>
                        <a:pt x="313" y="0"/>
                      </a:moveTo>
                      <a:cubicBezTo>
                        <a:pt x="136" y="14"/>
                        <a:pt x="0" y="164"/>
                        <a:pt x="7" y="341"/>
                      </a:cubicBezTo>
                      <a:cubicBezTo>
                        <a:pt x="21" y="511"/>
                        <a:pt x="157" y="647"/>
                        <a:pt x="327" y="647"/>
                      </a:cubicBezTo>
                      <a:lnTo>
                        <a:pt x="347" y="647"/>
                      </a:lnTo>
                      <a:cubicBezTo>
                        <a:pt x="361" y="647"/>
                        <a:pt x="375" y="633"/>
                        <a:pt x="375" y="620"/>
                      </a:cubicBezTo>
                      <a:cubicBezTo>
                        <a:pt x="368" y="599"/>
                        <a:pt x="354" y="592"/>
                        <a:pt x="341" y="592"/>
                      </a:cubicBezTo>
                      <a:cubicBezTo>
                        <a:pt x="336" y="593"/>
                        <a:pt x="332" y="593"/>
                        <a:pt x="328" y="593"/>
                      </a:cubicBezTo>
                      <a:cubicBezTo>
                        <a:pt x="184" y="593"/>
                        <a:pt x="68" y="479"/>
                        <a:pt x="62" y="334"/>
                      </a:cubicBezTo>
                      <a:cubicBezTo>
                        <a:pt x="55" y="266"/>
                        <a:pt x="82" y="198"/>
                        <a:pt x="130" y="143"/>
                      </a:cubicBezTo>
                      <a:cubicBezTo>
                        <a:pt x="177" y="89"/>
                        <a:pt x="245" y="62"/>
                        <a:pt x="313" y="55"/>
                      </a:cubicBezTo>
                      <a:cubicBezTo>
                        <a:pt x="315" y="55"/>
                        <a:pt x="317" y="55"/>
                        <a:pt x="318" y="55"/>
                      </a:cubicBezTo>
                      <a:cubicBezTo>
                        <a:pt x="347" y="55"/>
                        <a:pt x="346" y="0"/>
                        <a:pt x="3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51"/>
                <p:cNvSpPr/>
                <p:nvPr/>
              </p:nvSpPr>
              <p:spPr>
                <a:xfrm>
                  <a:off x="6064096" y="1684944"/>
                  <a:ext cx="184148" cy="121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5" h="2555" extrusionOk="0">
                      <a:moveTo>
                        <a:pt x="2010" y="1"/>
                      </a:moveTo>
                      <a:cubicBezTo>
                        <a:pt x="1569" y="1"/>
                        <a:pt x="1277" y="111"/>
                        <a:pt x="878" y="369"/>
                      </a:cubicBezTo>
                      <a:cubicBezTo>
                        <a:pt x="585" y="559"/>
                        <a:pt x="347" y="831"/>
                        <a:pt x="204" y="1151"/>
                      </a:cubicBezTo>
                      <a:cubicBezTo>
                        <a:pt x="177" y="1199"/>
                        <a:pt x="170" y="1253"/>
                        <a:pt x="170" y="1314"/>
                      </a:cubicBezTo>
                      <a:cubicBezTo>
                        <a:pt x="184" y="1383"/>
                        <a:pt x="0" y="1559"/>
                        <a:pt x="68" y="1580"/>
                      </a:cubicBezTo>
                      <a:cubicBezTo>
                        <a:pt x="76" y="1583"/>
                        <a:pt x="106" y="1606"/>
                        <a:pt x="162" y="1606"/>
                      </a:cubicBezTo>
                      <a:cubicBezTo>
                        <a:pt x="211" y="1606"/>
                        <a:pt x="279" y="1589"/>
                        <a:pt x="368" y="1525"/>
                      </a:cubicBezTo>
                      <a:cubicBezTo>
                        <a:pt x="558" y="1389"/>
                        <a:pt x="565" y="1158"/>
                        <a:pt x="653" y="1049"/>
                      </a:cubicBezTo>
                      <a:cubicBezTo>
                        <a:pt x="742" y="940"/>
                        <a:pt x="905" y="920"/>
                        <a:pt x="1028" y="818"/>
                      </a:cubicBezTo>
                      <a:cubicBezTo>
                        <a:pt x="1123" y="723"/>
                        <a:pt x="1191" y="600"/>
                        <a:pt x="1218" y="464"/>
                      </a:cubicBezTo>
                      <a:cubicBezTo>
                        <a:pt x="1361" y="702"/>
                        <a:pt x="1660" y="607"/>
                        <a:pt x="1871" y="736"/>
                      </a:cubicBezTo>
                      <a:cubicBezTo>
                        <a:pt x="2069" y="859"/>
                        <a:pt x="2109" y="1110"/>
                        <a:pt x="2232" y="1240"/>
                      </a:cubicBezTo>
                      <a:cubicBezTo>
                        <a:pt x="2567" y="1621"/>
                        <a:pt x="2877" y="1627"/>
                        <a:pt x="2898" y="1627"/>
                      </a:cubicBezTo>
                      <a:cubicBezTo>
                        <a:pt x="2898" y="1627"/>
                        <a:pt x="2899" y="1627"/>
                        <a:pt x="2899" y="1627"/>
                      </a:cubicBezTo>
                      <a:lnTo>
                        <a:pt x="2899" y="1627"/>
                      </a:lnTo>
                      <a:cubicBezTo>
                        <a:pt x="2899" y="1627"/>
                        <a:pt x="2722" y="2253"/>
                        <a:pt x="2844" y="2403"/>
                      </a:cubicBezTo>
                      <a:cubicBezTo>
                        <a:pt x="2879" y="2448"/>
                        <a:pt x="2939" y="2463"/>
                        <a:pt x="3009" y="2463"/>
                      </a:cubicBezTo>
                      <a:cubicBezTo>
                        <a:pt x="3138" y="2463"/>
                        <a:pt x="3303" y="2413"/>
                        <a:pt x="3417" y="2413"/>
                      </a:cubicBezTo>
                      <a:cubicBezTo>
                        <a:pt x="3445" y="2413"/>
                        <a:pt x="3470" y="2416"/>
                        <a:pt x="3491" y="2423"/>
                      </a:cubicBezTo>
                      <a:cubicBezTo>
                        <a:pt x="3531" y="2444"/>
                        <a:pt x="3572" y="2492"/>
                        <a:pt x="3613" y="2512"/>
                      </a:cubicBezTo>
                      <a:cubicBezTo>
                        <a:pt x="3653" y="2540"/>
                        <a:pt x="3702" y="2554"/>
                        <a:pt x="3753" y="2554"/>
                      </a:cubicBezTo>
                      <a:cubicBezTo>
                        <a:pt x="3763" y="2554"/>
                        <a:pt x="3773" y="2554"/>
                        <a:pt x="3783" y="2553"/>
                      </a:cubicBezTo>
                      <a:cubicBezTo>
                        <a:pt x="3865" y="2002"/>
                        <a:pt x="3797" y="1444"/>
                        <a:pt x="3579" y="927"/>
                      </a:cubicBezTo>
                      <a:cubicBezTo>
                        <a:pt x="3348" y="416"/>
                        <a:pt x="2939" y="69"/>
                        <a:pt x="2314" y="15"/>
                      </a:cubicBezTo>
                      <a:cubicBezTo>
                        <a:pt x="2204" y="5"/>
                        <a:pt x="2104" y="1"/>
                        <a:pt x="2010" y="1"/>
                      </a:cubicBezTo>
                      <a:close/>
                    </a:path>
                  </a:pathLst>
                </a:custGeom>
                <a:solidFill>
                  <a:srgbClr val="904B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51"/>
                <p:cNvSpPr/>
                <p:nvPr/>
              </p:nvSpPr>
              <p:spPr>
                <a:xfrm>
                  <a:off x="6208984" y="1779663"/>
                  <a:ext cx="46406" cy="47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993" extrusionOk="0">
                      <a:moveTo>
                        <a:pt x="556" y="0"/>
                      </a:moveTo>
                      <a:cubicBezTo>
                        <a:pt x="383" y="0"/>
                        <a:pt x="201" y="128"/>
                        <a:pt x="109" y="333"/>
                      </a:cubicBezTo>
                      <a:cubicBezTo>
                        <a:pt x="1" y="585"/>
                        <a:pt x="75" y="871"/>
                        <a:pt x="279" y="966"/>
                      </a:cubicBezTo>
                      <a:cubicBezTo>
                        <a:pt x="322" y="984"/>
                        <a:pt x="366" y="992"/>
                        <a:pt x="410" y="992"/>
                      </a:cubicBezTo>
                      <a:cubicBezTo>
                        <a:pt x="586" y="992"/>
                        <a:pt x="765" y="860"/>
                        <a:pt x="858" y="653"/>
                      </a:cubicBezTo>
                      <a:cubicBezTo>
                        <a:pt x="973" y="401"/>
                        <a:pt x="892" y="116"/>
                        <a:pt x="688" y="27"/>
                      </a:cubicBezTo>
                      <a:cubicBezTo>
                        <a:pt x="645" y="9"/>
                        <a:pt x="601" y="0"/>
                        <a:pt x="556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51"/>
                <p:cNvSpPr/>
                <p:nvPr/>
              </p:nvSpPr>
              <p:spPr>
                <a:xfrm>
                  <a:off x="6225851" y="1793766"/>
                  <a:ext cx="19487" cy="20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" h="439" extrusionOk="0">
                      <a:moveTo>
                        <a:pt x="214" y="1"/>
                      </a:moveTo>
                      <a:cubicBezTo>
                        <a:pt x="204" y="1"/>
                        <a:pt x="196" y="7"/>
                        <a:pt x="191" y="17"/>
                      </a:cubicBezTo>
                      <a:cubicBezTo>
                        <a:pt x="177" y="31"/>
                        <a:pt x="184" y="44"/>
                        <a:pt x="198" y="51"/>
                      </a:cubicBezTo>
                      <a:cubicBezTo>
                        <a:pt x="347" y="119"/>
                        <a:pt x="334" y="330"/>
                        <a:pt x="177" y="371"/>
                      </a:cubicBezTo>
                      <a:cubicBezTo>
                        <a:pt x="159" y="377"/>
                        <a:pt x="139" y="380"/>
                        <a:pt x="119" y="380"/>
                      </a:cubicBezTo>
                      <a:cubicBezTo>
                        <a:pt x="95" y="380"/>
                        <a:pt x="70" y="375"/>
                        <a:pt x="48" y="364"/>
                      </a:cubicBezTo>
                      <a:cubicBezTo>
                        <a:pt x="44" y="362"/>
                        <a:pt x="40" y="361"/>
                        <a:pt x="36" y="361"/>
                      </a:cubicBezTo>
                      <a:cubicBezTo>
                        <a:pt x="24" y="361"/>
                        <a:pt x="12" y="368"/>
                        <a:pt x="7" y="378"/>
                      </a:cubicBezTo>
                      <a:cubicBezTo>
                        <a:pt x="0" y="391"/>
                        <a:pt x="7" y="405"/>
                        <a:pt x="21" y="412"/>
                      </a:cubicBezTo>
                      <a:cubicBezTo>
                        <a:pt x="55" y="432"/>
                        <a:pt x="89" y="439"/>
                        <a:pt x="123" y="439"/>
                      </a:cubicBezTo>
                      <a:cubicBezTo>
                        <a:pt x="150" y="439"/>
                        <a:pt x="170" y="432"/>
                        <a:pt x="198" y="425"/>
                      </a:cubicBezTo>
                      <a:cubicBezTo>
                        <a:pt x="395" y="364"/>
                        <a:pt x="409" y="92"/>
                        <a:pt x="225" y="3"/>
                      </a:cubicBezTo>
                      <a:cubicBezTo>
                        <a:pt x="221" y="2"/>
                        <a:pt x="218" y="1"/>
                        <a:pt x="2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51"/>
                <p:cNvSpPr/>
                <p:nvPr/>
              </p:nvSpPr>
              <p:spPr>
                <a:xfrm>
                  <a:off x="6150333" y="1782903"/>
                  <a:ext cx="12340" cy="1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416" extrusionOk="0">
                      <a:moveTo>
                        <a:pt x="136" y="0"/>
                      </a:moveTo>
                      <a:cubicBezTo>
                        <a:pt x="68" y="0"/>
                        <a:pt x="7" y="89"/>
                        <a:pt x="7" y="204"/>
                      </a:cubicBezTo>
                      <a:cubicBezTo>
                        <a:pt x="0" y="320"/>
                        <a:pt x="61" y="415"/>
                        <a:pt x="129" y="415"/>
                      </a:cubicBezTo>
                      <a:cubicBezTo>
                        <a:pt x="197" y="415"/>
                        <a:pt x="259" y="327"/>
                        <a:pt x="259" y="211"/>
                      </a:cubicBezTo>
                      <a:cubicBezTo>
                        <a:pt x="259" y="95"/>
                        <a:pt x="204" y="0"/>
                        <a:pt x="1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51"/>
                <p:cNvSpPr/>
                <p:nvPr/>
              </p:nvSpPr>
              <p:spPr>
                <a:xfrm>
                  <a:off x="6088395" y="1782236"/>
                  <a:ext cx="12054" cy="1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" h="416" extrusionOk="0">
                      <a:moveTo>
                        <a:pt x="130" y="0"/>
                      </a:moveTo>
                      <a:cubicBezTo>
                        <a:pt x="62" y="0"/>
                        <a:pt x="7" y="89"/>
                        <a:pt x="1" y="205"/>
                      </a:cubicBezTo>
                      <a:cubicBezTo>
                        <a:pt x="1" y="320"/>
                        <a:pt x="55" y="415"/>
                        <a:pt x="123" y="415"/>
                      </a:cubicBezTo>
                      <a:cubicBezTo>
                        <a:pt x="126" y="416"/>
                        <a:pt x="128" y="416"/>
                        <a:pt x="131" y="416"/>
                      </a:cubicBezTo>
                      <a:cubicBezTo>
                        <a:pt x="202" y="416"/>
                        <a:pt x="252" y="323"/>
                        <a:pt x="252" y="211"/>
                      </a:cubicBezTo>
                      <a:cubicBezTo>
                        <a:pt x="252" y="96"/>
                        <a:pt x="205" y="0"/>
                        <a:pt x="1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1"/>
                <p:cNvSpPr/>
                <p:nvPr/>
              </p:nvSpPr>
              <p:spPr>
                <a:xfrm>
                  <a:off x="6200885" y="1671985"/>
                  <a:ext cx="53839" cy="4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" h="947" extrusionOk="0">
                      <a:moveTo>
                        <a:pt x="99" y="1"/>
                      </a:moveTo>
                      <a:cubicBezTo>
                        <a:pt x="75" y="1"/>
                        <a:pt x="51" y="3"/>
                        <a:pt x="28" y="8"/>
                      </a:cubicBezTo>
                      <a:cubicBezTo>
                        <a:pt x="14" y="8"/>
                        <a:pt x="0" y="28"/>
                        <a:pt x="7" y="42"/>
                      </a:cubicBezTo>
                      <a:cubicBezTo>
                        <a:pt x="7" y="56"/>
                        <a:pt x="21" y="62"/>
                        <a:pt x="34" y="62"/>
                      </a:cubicBezTo>
                      <a:cubicBezTo>
                        <a:pt x="55" y="59"/>
                        <a:pt x="75" y="57"/>
                        <a:pt x="96" y="57"/>
                      </a:cubicBezTo>
                      <a:cubicBezTo>
                        <a:pt x="229" y="57"/>
                        <a:pt x="373" y="131"/>
                        <a:pt x="490" y="267"/>
                      </a:cubicBezTo>
                      <a:cubicBezTo>
                        <a:pt x="538" y="328"/>
                        <a:pt x="586" y="389"/>
                        <a:pt x="620" y="457"/>
                      </a:cubicBezTo>
                      <a:cubicBezTo>
                        <a:pt x="633" y="478"/>
                        <a:pt x="654" y="512"/>
                        <a:pt x="667" y="539"/>
                      </a:cubicBezTo>
                      <a:cubicBezTo>
                        <a:pt x="694" y="600"/>
                        <a:pt x="722" y="654"/>
                        <a:pt x="762" y="709"/>
                      </a:cubicBezTo>
                      <a:cubicBezTo>
                        <a:pt x="837" y="824"/>
                        <a:pt x="953" y="906"/>
                        <a:pt x="1089" y="947"/>
                      </a:cubicBezTo>
                      <a:lnTo>
                        <a:pt x="1096" y="947"/>
                      </a:lnTo>
                      <a:cubicBezTo>
                        <a:pt x="1109" y="947"/>
                        <a:pt x="1116" y="940"/>
                        <a:pt x="1123" y="927"/>
                      </a:cubicBezTo>
                      <a:cubicBezTo>
                        <a:pt x="1130" y="913"/>
                        <a:pt x="1116" y="899"/>
                        <a:pt x="1103" y="893"/>
                      </a:cubicBezTo>
                      <a:cubicBezTo>
                        <a:pt x="987" y="859"/>
                        <a:pt x="878" y="784"/>
                        <a:pt x="803" y="682"/>
                      </a:cubicBezTo>
                      <a:cubicBezTo>
                        <a:pt x="769" y="627"/>
                        <a:pt x="742" y="573"/>
                        <a:pt x="715" y="518"/>
                      </a:cubicBezTo>
                      <a:cubicBezTo>
                        <a:pt x="701" y="491"/>
                        <a:pt x="688" y="457"/>
                        <a:pt x="667" y="430"/>
                      </a:cubicBezTo>
                      <a:cubicBezTo>
                        <a:pt x="633" y="355"/>
                        <a:pt x="586" y="294"/>
                        <a:pt x="531" y="233"/>
                      </a:cubicBezTo>
                      <a:cubicBezTo>
                        <a:pt x="403" y="87"/>
                        <a:pt x="244" y="1"/>
                        <a:pt x="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3" name="Google Shape;1253;p51"/>
                <p:cNvSpPr/>
                <p:nvPr/>
              </p:nvSpPr>
              <p:spPr>
                <a:xfrm>
                  <a:off x="6210842" y="1728301"/>
                  <a:ext cx="31255" cy="18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" h="385" extrusionOk="0">
                      <a:moveTo>
                        <a:pt x="40" y="1"/>
                      </a:moveTo>
                      <a:cubicBezTo>
                        <a:pt x="21" y="1"/>
                        <a:pt x="0" y="30"/>
                        <a:pt x="16" y="51"/>
                      </a:cubicBezTo>
                      <a:cubicBezTo>
                        <a:pt x="179" y="214"/>
                        <a:pt x="390" y="330"/>
                        <a:pt x="621" y="384"/>
                      </a:cubicBezTo>
                      <a:cubicBezTo>
                        <a:pt x="635" y="384"/>
                        <a:pt x="649" y="370"/>
                        <a:pt x="655" y="357"/>
                      </a:cubicBezTo>
                      <a:cubicBezTo>
                        <a:pt x="655" y="343"/>
                        <a:pt x="642" y="330"/>
                        <a:pt x="628" y="330"/>
                      </a:cubicBezTo>
                      <a:cubicBezTo>
                        <a:pt x="411" y="282"/>
                        <a:pt x="213" y="166"/>
                        <a:pt x="57" y="10"/>
                      </a:cubicBezTo>
                      <a:cubicBezTo>
                        <a:pt x="52" y="4"/>
                        <a:pt x="46" y="1"/>
                        <a:pt x="4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4" name="Google Shape;1254;p51"/>
                <p:cNvSpPr/>
                <p:nvPr/>
              </p:nvSpPr>
              <p:spPr>
                <a:xfrm>
                  <a:off x="6084488" y="1667125"/>
                  <a:ext cx="34114" cy="1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396" extrusionOk="0">
                      <a:moveTo>
                        <a:pt x="595" y="1"/>
                      </a:moveTo>
                      <a:cubicBezTo>
                        <a:pt x="347" y="1"/>
                        <a:pt x="122" y="133"/>
                        <a:pt x="8" y="355"/>
                      </a:cubicBezTo>
                      <a:cubicBezTo>
                        <a:pt x="1" y="369"/>
                        <a:pt x="1" y="389"/>
                        <a:pt x="21" y="396"/>
                      </a:cubicBezTo>
                      <a:lnTo>
                        <a:pt x="28" y="396"/>
                      </a:lnTo>
                      <a:cubicBezTo>
                        <a:pt x="42" y="396"/>
                        <a:pt x="49" y="389"/>
                        <a:pt x="55" y="382"/>
                      </a:cubicBezTo>
                      <a:cubicBezTo>
                        <a:pt x="155" y="183"/>
                        <a:pt x="361" y="59"/>
                        <a:pt x="577" y="59"/>
                      </a:cubicBezTo>
                      <a:cubicBezTo>
                        <a:pt x="611" y="59"/>
                        <a:pt x="646" y="63"/>
                        <a:pt x="681" y="69"/>
                      </a:cubicBezTo>
                      <a:cubicBezTo>
                        <a:pt x="695" y="69"/>
                        <a:pt x="709" y="56"/>
                        <a:pt x="715" y="42"/>
                      </a:cubicBezTo>
                      <a:cubicBezTo>
                        <a:pt x="715" y="28"/>
                        <a:pt x="709" y="15"/>
                        <a:pt x="695" y="8"/>
                      </a:cubicBezTo>
                      <a:cubicBezTo>
                        <a:pt x="661" y="3"/>
                        <a:pt x="628" y="1"/>
                        <a:pt x="59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5" name="Google Shape;1255;p51"/>
                <p:cNvSpPr/>
                <p:nvPr/>
              </p:nvSpPr>
              <p:spPr>
                <a:xfrm>
                  <a:off x="6060856" y="1733304"/>
                  <a:ext cx="17105" cy="2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470" extrusionOk="0">
                      <a:moveTo>
                        <a:pt x="327" y="1"/>
                      </a:moveTo>
                      <a:cubicBezTo>
                        <a:pt x="316" y="1"/>
                        <a:pt x="305" y="7"/>
                        <a:pt x="300" y="21"/>
                      </a:cubicBezTo>
                      <a:cubicBezTo>
                        <a:pt x="266" y="184"/>
                        <a:pt x="164" y="327"/>
                        <a:pt x="21" y="422"/>
                      </a:cubicBezTo>
                      <a:cubicBezTo>
                        <a:pt x="0" y="436"/>
                        <a:pt x="14" y="470"/>
                        <a:pt x="41" y="470"/>
                      </a:cubicBezTo>
                      <a:lnTo>
                        <a:pt x="55" y="470"/>
                      </a:lnTo>
                      <a:cubicBezTo>
                        <a:pt x="211" y="368"/>
                        <a:pt x="313" y="211"/>
                        <a:pt x="354" y="34"/>
                      </a:cubicBezTo>
                      <a:cubicBezTo>
                        <a:pt x="358" y="14"/>
                        <a:pt x="343" y="1"/>
                        <a:pt x="3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6" name="Google Shape;1256;p51"/>
                <p:cNvSpPr/>
                <p:nvPr/>
              </p:nvSpPr>
              <p:spPr>
                <a:xfrm>
                  <a:off x="5839783" y="2184328"/>
                  <a:ext cx="121590" cy="90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1907" extrusionOk="0">
                      <a:moveTo>
                        <a:pt x="2552" y="0"/>
                      </a:moveTo>
                      <a:lnTo>
                        <a:pt x="279" y="334"/>
                      </a:lnTo>
                      <a:cubicBezTo>
                        <a:pt x="0" y="443"/>
                        <a:pt x="27" y="1028"/>
                        <a:pt x="164" y="1300"/>
                      </a:cubicBezTo>
                      <a:cubicBezTo>
                        <a:pt x="301" y="1562"/>
                        <a:pt x="471" y="1907"/>
                        <a:pt x="702" y="1907"/>
                      </a:cubicBezTo>
                      <a:cubicBezTo>
                        <a:pt x="711" y="1907"/>
                        <a:pt x="719" y="1906"/>
                        <a:pt x="728" y="1905"/>
                      </a:cubicBezTo>
                      <a:cubicBezTo>
                        <a:pt x="973" y="1878"/>
                        <a:pt x="2552" y="1"/>
                        <a:pt x="255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7" name="Google Shape;1257;p51"/>
                <p:cNvSpPr/>
                <p:nvPr/>
              </p:nvSpPr>
              <p:spPr>
                <a:xfrm>
                  <a:off x="6143472" y="1686707"/>
                  <a:ext cx="21821" cy="10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" h="211" extrusionOk="0">
                      <a:moveTo>
                        <a:pt x="35" y="1"/>
                      </a:moveTo>
                      <a:cubicBezTo>
                        <a:pt x="17" y="1"/>
                        <a:pt x="0" y="22"/>
                        <a:pt x="15" y="46"/>
                      </a:cubicBezTo>
                      <a:cubicBezTo>
                        <a:pt x="35" y="87"/>
                        <a:pt x="69" y="121"/>
                        <a:pt x="103" y="148"/>
                      </a:cubicBezTo>
                      <a:cubicBezTo>
                        <a:pt x="157" y="190"/>
                        <a:pt x="221" y="211"/>
                        <a:pt x="286" y="211"/>
                      </a:cubicBezTo>
                      <a:cubicBezTo>
                        <a:pt x="295" y="211"/>
                        <a:pt x="305" y="210"/>
                        <a:pt x="314" y="209"/>
                      </a:cubicBezTo>
                      <a:cubicBezTo>
                        <a:pt x="355" y="209"/>
                        <a:pt x="396" y="209"/>
                        <a:pt x="430" y="203"/>
                      </a:cubicBezTo>
                      <a:cubicBezTo>
                        <a:pt x="450" y="203"/>
                        <a:pt x="457" y="189"/>
                        <a:pt x="457" y="169"/>
                      </a:cubicBezTo>
                      <a:cubicBezTo>
                        <a:pt x="457" y="155"/>
                        <a:pt x="443" y="148"/>
                        <a:pt x="430" y="148"/>
                      </a:cubicBezTo>
                      <a:cubicBezTo>
                        <a:pt x="399" y="154"/>
                        <a:pt x="369" y="157"/>
                        <a:pt x="338" y="157"/>
                      </a:cubicBezTo>
                      <a:cubicBezTo>
                        <a:pt x="268" y="157"/>
                        <a:pt x="199" y="141"/>
                        <a:pt x="137" y="107"/>
                      </a:cubicBezTo>
                      <a:cubicBezTo>
                        <a:pt x="103" y="80"/>
                        <a:pt x="76" y="46"/>
                        <a:pt x="56" y="12"/>
                      </a:cubicBezTo>
                      <a:cubicBezTo>
                        <a:pt x="50" y="4"/>
                        <a:pt x="42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8" name="Google Shape;1258;p51"/>
                <p:cNvSpPr/>
                <p:nvPr/>
              </p:nvSpPr>
              <p:spPr>
                <a:xfrm>
                  <a:off x="6083201" y="1927076"/>
                  <a:ext cx="124878" cy="441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1" h="9261" extrusionOk="0">
                      <a:moveTo>
                        <a:pt x="816" y="1"/>
                      </a:moveTo>
                      <a:cubicBezTo>
                        <a:pt x="718" y="1"/>
                        <a:pt x="409" y="20"/>
                        <a:pt x="409" y="267"/>
                      </a:cubicBezTo>
                      <a:cubicBezTo>
                        <a:pt x="423" y="1056"/>
                        <a:pt x="865" y="2818"/>
                        <a:pt x="736" y="3628"/>
                      </a:cubicBezTo>
                      <a:cubicBezTo>
                        <a:pt x="395" y="5444"/>
                        <a:pt x="1" y="7506"/>
                        <a:pt x="178" y="9254"/>
                      </a:cubicBezTo>
                      <a:cubicBezTo>
                        <a:pt x="239" y="9258"/>
                        <a:pt x="312" y="9260"/>
                        <a:pt x="395" y="9260"/>
                      </a:cubicBezTo>
                      <a:cubicBezTo>
                        <a:pt x="931" y="9260"/>
                        <a:pt x="1861" y="9187"/>
                        <a:pt x="2401" y="9187"/>
                      </a:cubicBezTo>
                      <a:cubicBezTo>
                        <a:pt x="2484" y="9187"/>
                        <a:pt x="2558" y="9189"/>
                        <a:pt x="2620" y="9193"/>
                      </a:cubicBezTo>
                      <a:cubicBezTo>
                        <a:pt x="2538" y="8356"/>
                        <a:pt x="2171" y="7397"/>
                        <a:pt x="2171" y="6560"/>
                      </a:cubicBezTo>
                      <a:cubicBezTo>
                        <a:pt x="2232" y="4438"/>
                        <a:pt x="2606" y="43"/>
                        <a:pt x="2607" y="42"/>
                      </a:cubicBezTo>
                      <a:lnTo>
                        <a:pt x="2607" y="42"/>
                      </a:lnTo>
                      <a:lnTo>
                        <a:pt x="1361" y="1240"/>
                      </a:lnTo>
                      <a:lnTo>
                        <a:pt x="844" y="2"/>
                      </a:lnTo>
                      <a:cubicBezTo>
                        <a:pt x="844" y="2"/>
                        <a:pt x="834" y="1"/>
                        <a:pt x="8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9" name="Google Shape;1259;p51"/>
                <p:cNvSpPr/>
                <p:nvPr/>
              </p:nvSpPr>
              <p:spPr>
                <a:xfrm>
                  <a:off x="6186639" y="1913212"/>
                  <a:ext cx="265526" cy="476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9997" extrusionOk="0">
                      <a:moveTo>
                        <a:pt x="333" y="0"/>
                      </a:moveTo>
                      <a:lnTo>
                        <a:pt x="320" y="109"/>
                      </a:lnTo>
                      <a:cubicBezTo>
                        <a:pt x="320" y="109"/>
                        <a:pt x="204" y="721"/>
                        <a:pt x="177" y="912"/>
                      </a:cubicBezTo>
                      <a:cubicBezTo>
                        <a:pt x="143" y="1143"/>
                        <a:pt x="61" y="4729"/>
                        <a:pt x="0" y="6851"/>
                      </a:cubicBezTo>
                      <a:cubicBezTo>
                        <a:pt x="0" y="7688"/>
                        <a:pt x="20" y="9695"/>
                        <a:pt x="197" y="9913"/>
                      </a:cubicBezTo>
                      <a:cubicBezTo>
                        <a:pt x="248" y="9973"/>
                        <a:pt x="481" y="9997"/>
                        <a:pt x="792" y="9997"/>
                      </a:cubicBezTo>
                      <a:cubicBezTo>
                        <a:pt x="1576" y="9997"/>
                        <a:pt x="2854" y="9847"/>
                        <a:pt x="2966" y="9750"/>
                      </a:cubicBezTo>
                      <a:cubicBezTo>
                        <a:pt x="3171" y="9573"/>
                        <a:pt x="2926" y="7865"/>
                        <a:pt x="2844" y="6375"/>
                      </a:cubicBezTo>
                      <a:cubicBezTo>
                        <a:pt x="2817" y="5749"/>
                        <a:pt x="2769" y="5123"/>
                        <a:pt x="2728" y="4558"/>
                      </a:cubicBezTo>
                      <a:lnTo>
                        <a:pt x="2728" y="4558"/>
                      </a:lnTo>
                      <a:cubicBezTo>
                        <a:pt x="3157" y="5212"/>
                        <a:pt x="4504" y="6838"/>
                        <a:pt x="4504" y="6838"/>
                      </a:cubicBezTo>
                      <a:cubicBezTo>
                        <a:pt x="5089" y="6572"/>
                        <a:pt x="5545" y="6246"/>
                        <a:pt x="5572" y="5620"/>
                      </a:cubicBezTo>
                      <a:cubicBezTo>
                        <a:pt x="5572" y="5620"/>
                        <a:pt x="4443" y="3552"/>
                        <a:pt x="4150" y="3089"/>
                      </a:cubicBezTo>
                      <a:cubicBezTo>
                        <a:pt x="3865" y="2619"/>
                        <a:pt x="2898" y="1055"/>
                        <a:pt x="2517" y="769"/>
                      </a:cubicBezTo>
                      <a:cubicBezTo>
                        <a:pt x="2102" y="456"/>
                        <a:pt x="1885" y="415"/>
                        <a:pt x="1388" y="327"/>
                      </a:cubicBezTo>
                      <a:cubicBezTo>
                        <a:pt x="1259" y="299"/>
                        <a:pt x="721" y="238"/>
                        <a:pt x="721" y="238"/>
                      </a:cubicBezTo>
                      <a:lnTo>
                        <a:pt x="333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0" name="Google Shape;1260;p51"/>
                <p:cNvSpPr/>
                <p:nvPr/>
              </p:nvSpPr>
              <p:spPr>
                <a:xfrm>
                  <a:off x="5802191" y="2206085"/>
                  <a:ext cx="71849" cy="46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" h="971" extrusionOk="0">
                      <a:moveTo>
                        <a:pt x="1362" y="0"/>
                      </a:moveTo>
                      <a:cubicBezTo>
                        <a:pt x="1353" y="0"/>
                        <a:pt x="1344" y="1"/>
                        <a:pt x="1334" y="4"/>
                      </a:cubicBezTo>
                      <a:cubicBezTo>
                        <a:pt x="1293" y="17"/>
                        <a:pt x="347" y="208"/>
                        <a:pt x="27" y="820"/>
                      </a:cubicBezTo>
                      <a:cubicBezTo>
                        <a:pt x="0" y="868"/>
                        <a:pt x="20" y="936"/>
                        <a:pt x="75" y="963"/>
                      </a:cubicBezTo>
                      <a:cubicBezTo>
                        <a:pt x="82" y="963"/>
                        <a:pt x="95" y="970"/>
                        <a:pt x="102" y="970"/>
                      </a:cubicBezTo>
                      <a:cubicBezTo>
                        <a:pt x="108" y="970"/>
                        <a:pt x="114" y="971"/>
                        <a:pt x="120" y="971"/>
                      </a:cubicBezTo>
                      <a:cubicBezTo>
                        <a:pt x="161" y="971"/>
                        <a:pt x="200" y="951"/>
                        <a:pt x="218" y="915"/>
                      </a:cubicBezTo>
                      <a:cubicBezTo>
                        <a:pt x="490" y="398"/>
                        <a:pt x="1368" y="214"/>
                        <a:pt x="1374" y="214"/>
                      </a:cubicBezTo>
                      <a:cubicBezTo>
                        <a:pt x="1507" y="195"/>
                        <a:pt x="1481" y="0"/>
                        <a:pt x="1362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1"/>
                <p:cNvSpPr/>
                <p:nvPr/>
              </p:nvSpPr>
              <p:spPr>
                <a:xfrm>
                  <a:off x="5806718" y="2210850"/>
                  <a:ext cx="74326" cy="51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" h="1076" extrusionOk="0">
                      <a:moveTo>
                        <a:pt x="1409" y="0"/>
                      </a:moveTo>
                      <a:cubicBezTo>
                        <a:pt x="1399" y="0"/>
                        <a:pt x="1387" y="2"/>
                        <a:pt x="1375" y="6"/>
                      </a:cubicBezTo>
                      <a:cubicBezTo>
                        <a:pt x="1334" y="19"/>
                        <a:pt x="340" y="319"/>
                        <a:pt x="28" y="917"/>
                      </a:cubicBezTo>
                      <a:cubicBezTo>
                        <a:pt x="0" y="972"/>
                        <a:pt x="21" y="1033"/>
                        <a:pt x="75" y="1067"/>
                      </a:cubicBezTo>
                      <a:cubicBezTo>
                        <a:pt x="82" y="1067"/>
                        <a:pt x="89" y="1074"/>
                        <a:pt x="102" y="1074"/>
                      </a:cubicBezTo>
                      <a:cubicBezTo>
                        <a:pt x="108" y="1075"/>
                        <a:pt x="114" y="1075"/>
                        <a:pt x="120" y="1075"/>
                      </a:cubicBezTo>
                      <a:cubicBezTo>
                        <a:pt x="162" y="1075"/>
                        <a:pt x="200" y="1055"/>
                        <a:pt x="218" y="1019"/>
                      </a:cubicBezTo>
                      <a:cubicBezTo>
                        <a:pt x="490" y="495"/>
                        <a:pt x="1422" y="210"/>
                        <a:pt x="1436" y="210"/>
                      </a:cubicBezTo>
                      <a:cubicBezTo>
                        <a:pt x="1560" y="173"/>
                        <a:pt x="1520" y="0"/>
                        <a:pt x="1409" y="0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1"/>
                <p:cNvSpPr/>
                <p:nvPr/>
              </p:nvSpPr>
              <p:spPr>
                <a:xfrm>
                  <a:off x="5816437" y="2215757"/>
                  <a:ext cx="71182" cy="49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1034" extrusionOk="0">
                      <a:moveTo>
                        <a:pt x="1350" y="1"/>
                      </a:moveTo>
                      <a:cubicBezTo>
                        <a:pt x="1341" y="1"/>
                        <a:pt x="1331" y="2"/>
                        <a:pt x="1320" y="5"/>
                      </a:cubicBezTo>
                      <a:cubicBezTo>
                        <a:pt x="1279" y="11"/>
                        <a:pt x="347" y="270"/>
                        <a:pt x="34" y="875"/>
                      </a:cubicBezTo>
                      <a:cubicBezTo>
                        <a:pt x="0" y="930"/>
                        <a:pt x="21" y="991"/>
                        <a:pt x="75" y="1018"/>
                      </a:cubicBezTo>
                      <a:cubicBezTo>
                        <a:pt x="82" y="1025"/>
                        <a:pt x="96" y="1025"/>
                        <a:pt x="102" y="1032"/>
                      </a:cubicBezTo>
                      <a:cubicBezTo>
                        <a:pt x="108" y="1033"/>
                        <a:pt x="114" y="1033"/>
                        <a:pt x="120" y="1033"/>
                      </a:cubicBezTo>
                      <a:cubicBezTo>
                        <a:pt x="162" y="1033"/>
                        <a:pt x="200" y="1012"/>
                        <a:pt x="218" y="971"/>
                      </a:cubicBezTo>
                      <a:cubicBezTo>
                        <a:pt x="490" y="454"/>
                        <a:pt x="1368" y="209"/>
                        <a:pt x="1375" y="209"/>
                      </a:cubicBezTo>
                      <a:cubicBezTo>
                        <a:pt x="1493" y="165"/>
                        <a:pt x="1457" y="1"/>
                        <a:pt x="1350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1"/>
                <p:cNvSpPr/>
                <p:nvPr/>
              </p:nvSpPr>
              <p:spPr>
                <a:xfrm>
                  <a:off x="5829730" y="2227669"/>
                  <a:ext cx="40832" cy="34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729" extrusionOk="0">
                      <a:moveTo>
                        <a:pt x="697" y="1"/>
                      </a:moveTo>
                      <a:cubicBezTo>
                        <a:pt x="646" y="1"/>
                        <a:pt x="580" y="20"/>
                        <a:pt x="504" y="68"/>
                      </a:cubicBezTo>
                      <a:cubicBezTo>
                        <a:pt x="300" y="190"/>
                        <a:pt x="136" y="367"/>
                        <a:pt x="28" y="571"/>
                      </a:cubicBezTo>
                      <a:cubicBezTo>
                        <a:pt x="0" y="625"/>
                        <a:pt x="21" y="687"/>
                        <a:pt x="75" y="714"/>
                      </a:cubicBezTo>
                      <a:cubicBezTo>
                        <a:pt x="82" y="721"/>
                        <a:pt x="89" y="721"/>
                        <a:pt x="102" y="728"/>
                      </a:cubicBezTo>
                      <a:cubicBezTo>
                        <a:pt x="108" y="728"/>
                        <a:pt x="113" y="729"/>
                        <a:pt x="118" y="729"/>
                      </a:cubicBezTo>
                      <a:cubicBezTo>
                        <a:pt x="155" y="729"/>
                        <a:pt x="194" y="709"/>
                        <a:pt x="218" y="673"/>
                      </a:cubicBezTo>
                      <a:cubicBezTo>
                        <a:pt x="327" y="462"/>
                        <a:pt x="504" y="299"/>
                        <a:pt x="715" y="197"/>
                      </a:cubicBezTo>
                      <a:cubicBezTo>
                        <a:pt x="857" y="124"/>
                        <a:pt x="826" y="1"/>
                        <a:pt x="697" y="1"/>
                      </a:cubicBez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1"/>
                <p:cNvSpPr/>
                <p:nvPr/>
              </p:nvSpPr>
              <p:spPr>
                <a:xfrm>
                  <a:off x="5838306" y="2184169"/>
                  <a:ext cx="111060" cy="59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1" h="1248" extrusionOk="0">
                      <a:moveTo>
                        <a:pt x="1065" y="1"/>
                      </a:moveTo>
                      <a:lnTo>
                        <a:pt x="616" y="484"/>
                      </a:lnTo>
                      <a:lnTo>
                        <a:pt x="786" y="817"/>
                      </a:lnTo>
                      <a:lnTo>
                        <a:pt x="140" y="1069"/>
                      </a:lnTo>
                      <a:cubicBezTo>
                        <a:pt x="140" y="1069"/>
                        <a:pt x="1" y="1247"/>
                        <a:pt x="191" y="1247"/>
                      </a:cubicBezTo>
                      <a:cubicBezTo>
                        <a:pt x="227" y="1247"/>
                        <a:pt x="275" y="1241"/>
                        <a:pt x="337" y="1226"/>
                      </a:cubicBezTo>
                      <a:cubicBezTo>
                        <a:pt x="446" y="1198"/>
                        <a:pt x="623" y="1164"/>
                        <a:pt x="718" y="1096"/>
                      </a:cubicBezTo>
                      <a:cubicBezTo>
                        <a:pt x="916" y="967"/>
                        <a:pt x="1004" y="776"/>
                        <a:pt x="1059" y="749"/>
                      </a:cubicBezTo>
                      <a:cubicBezTo>
                        <a:pt x="1147" y="715"/>
                        <a:pt x="2331" y="409"/>
                        <a:pt x="2331" y="409"/>
                      </a:cubicBezTo>
                      <a:lnTo>
                        <a:pt x="1065" y="1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51"/>
                <p:cNvSpPr/>
                <p:nvPr/>
              </p:nvSpPr>
              <p:spPr>
                <a:xfrm>
                  <a:off x="5808004" y="2184169"/>
                  <a:ext cx="81092" cy="51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" h="1075" extrusionOk="0">
                      <a:moveTo>
                        <a:pt x="1701" y="1"/>
                      </a:moveTo>
                      <a:lnTo>
                        <a:pt x="1069" y="375"/>
                      </a:lnTo>
                      <a:cubicBezTo>
                        <a:pt x="960" y="464"/>
                        <a:pt x="565" y="484"/>
                        <a:pt x="450" y="532"/>
                      </a:cubicBezTo>
                      <a:cubicBezTo>
                        <a:pt x="320" y="579"/>
                        <a:pt x="1" y="838"/>
                        <a:pt x="1" y="953"/>
                      </a:cubicBezTo>
                      <a:cubicBezTo>
                        <a:pt x="5" y="1029"/>
                        <a:pt x="46" y="1074"/>
                        <a:pt x="102" y="1074"/>
                      </a:cubicBezTo>
                      <a:cubicBezTo>
                        <a:pt x="137" y="1074"/>
                        <a:pt x="177" y="1057"/>
                        <a:pt x="218" y="1021"/>
                      </a:cubicBezTo>
                      <a:cubicBezTo>
                        <a:pt x="304" y="954"/>
                        <a:pt x="444" y="833"/>
                        <a:pt x="555" y="833"/>
                      </a:cubicBezTo>
                      <a:cubicBezTo>
                        <a:pt x="568" y="833"/>
                        <a:pt x="580" y="834"/>
                        <a:pt x="592" y="838"/>
                      </a:cubicBezTo>
                      <a:cubicBezTo>
                        <a:pt x="668" y="858"/>
                        <a:pt x="744" y="868"/>
                        <a:pt x="820" y="868"/>
                      </a:cubicBezTo>
                      <a:cubicBezTo>
                        <a:pt x="1025" y="868"/>
                        <a:pt x="1225" y="797"/>
                        <a:pt x="1388" y="668"/>
                      </a:cubicBezTo>
                      <a:lnTo>
                        <a:pt x="1701" y="1"/>
                      </a:lnTo>
                      <a:close/>
                    </a:path>
                  </a:pathLst>
                </a:custGeom>
                <a:solidFill>
                  <a:srgbClr val="EBB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51"/>
                <p:cNvSpPr/>
                <p:nvPr/>
              </p:nvSpPr>
              <p:spPr>
                <a:xfrm>
                  <a:off x="5811911" y="2221570"/>
                  <a:ext cx="43833" cy="14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" h="312" extrusionOk="0">
                      <a:moveTo>
                        <a:pt x="873" y="1"/>
                      </a:moveTo>
                      <a:cubicBezTo>
                        <a:pt x="868" y="1"/>
                        <a:pt x="863" y="2"/>
                        <a:pt x="857" y="5"/>
                      </a:cubicBezTo>
                      <a:cubicBezTo>
                        <a:pt x="779" y="52"/>
                        <a:pt x="712" y="67"/>
                        <a:pt x="660" y="67"/>
                      </a:cubicBezTo>
                      <a:cubicBezTo>
                        <a:pt x="577" y="67"/>
                        <a:pt x="531" y="30"/>
                        <a:pt x="531" y="25"/>
                      </a:cubicBezTo>
                      <a:lnTo>
                        <a:pt x="524" y="25"/>
                      </a:lnTo>
                      <a:cubicBezTo>
                        <a:pt x="507" y="20"/>
                        <a:pt x="490" y="17"/>
                        <a:pt x="472" y="17"/>
                      </a:cubicBezTo>
                      <a:cubicBezTo>
                        <a:pt x="360" y="17"/>
                        <a:pt x="231" y="119"/>
                        <a:pt x="143" y="196"/>
                      </a:cubicBezTo>
                      <a:lnTo>
                        <a:pt x="123" y="216"/>
                      </a:lnTo>
                      <a:cubicBezTo>
                        <a:pt x="95" y="236"/>
                        <a:pt x="61" y="250"/>
                        <a:pt x="27" y="257"/>
                      </a:cubicBezTo>
                      <a:cubicBezTo>
                        <a:pt x="14" y="257"/>
                        <a:pt x="0" y="270"/>
                        <a:pt x="0" y="284"/>
                      </a:cubicBezTo>
                      <a:cubicBezTo>
                        <a:pt x="0" y="298"/>
                        <a:pt x="7" y="311"/>
                        <a:pt x="27" y="311"/>
                      </a:cubicBezTo>
                      <a:cubicBezTo>
                        <a:pt x="75" y="304"/>
                        <a:pt x="123" y="284"/>
                        <a:pt x="157" y="250"/>
                      </a:cubicBezTo>
                      <a:lnTo>
                        <a:pt x="177" y="236"/>
                      </a:lnTo>
                      <a:cubicBezTo>
                        <a:pt x="256" y="163"/>
                        <a:pt x="373" y="69"/>
                        <a:pt x="465" y="69"/>
                      </a:cubicBezTo>
                      <a:cubicBezTo>
                        <a:pt x="476" y="69"/>
                        <a:pt x="487" y="70"/>
                        <a:pt x="497" y="73"/>
                      </a:cubicBezTo>
                      <a:cubicBezTo>
                        <a:pt x="513" y="85"/>
                        <a:pt x="570" y="122"/>
                        <a:pt x="660" y="122"/>
                      </a:cubicBezTo>
                      <a:cubicBezTo>
                        <a:pt x="721" y="122"/>
                        <a:pt x="797" y="105"/>
                        <a:pt x="885" y="53"/>
                      </a:cubicBezTo>
                      <a:cubicBezTo>
                        <a:pt x="919" y="41"/>
                        <a:pt x="900" y="1"/>
                        <a:pt x="8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7" name="Google Shape;1267;p51"/>
                <p:cNvSpPr/>
                <p:nvPr/>
              </p:nvSpPr>
              <p:spPr>
                <a:xfrm>
                  <a:off x="5808671" y="2234911"/>
                  <a:ext cx="17200" cy="18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" h="379" extrusionOk="0">
                      <a:moveTo>
                        <a:pt x="327" y="1"/>
                      </a:moveTo>
                      <a:cubicBezTo>
                        <a:pt x="320" y="1"/>
                        <a:pt x="313" y="4"/>
                        <a:pt x="306" y="11"/>
                      </a:cubicBezTo>
                      <a:cubicBezTo>
                        <a:pt x="204" y="113"/>
                        <a:pt x="102" y="215"/>
                        <a:pt x="14" y="331"/>
                      </a:cubicBezTo>
                      <a:cubicBezTo>
                        <a:pt x="0" y="351"/>
                        <a:pt x="14" y="378"/>
                        <a:pt x="34" y="378"/>
                      </a:cubicBezTo>
                      <a:cubicBezTo>
                        <a:pt x="48" y="378"/>
                        <a:pt x="55" y="371"/>
                        <a:pt x="61" y="365"/>
                      </a:cubicBezTo>
                      <a:cubicBezTo>
                        <a:pt x="150" y="249"/>
                        <a:pt x="245" y="147"/>
                        <a:pt x="347" y="52"/>
                      </a:cubicBezTo>
                      <a:cubicBezTo>
                        <a:pt x="361" y="38"/>
                        <a:pt x="361" y="24"/>
                        <a:pt x="347" y="11"/>
                      </a:cubicBezTo>
                      <a:cubicBezTo>
                        <a:pt x="340" y="4"/>
                        <a:pt x="333" y="1"/>
                        <a:pt x="3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8" name="Google Shape;1268;p51"/>
                <p:cNvSpPr/>
                <p:nvPr/>
              </p:nvSpPr>
              <p:spPr>
                <a:xfrm>
                  <a:off x="5816437" y="2236864"/>
                  <a:ext cx="18677" cy="21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" h="460" extrusionOk="0">
                      <a:moveTo>
                        <a:pt x="353" y="1"/>
                      </a:moveTo>
                      <a:cubicBezTo>
                        <a:pt x="349" y="1"/>
                        <a:pt x="345" y="2"/>
                        <a:pt x="341" y="4"/>
                      </a:cubicBezTo>
                      <a:cubicBezTo>
                        <a:pt x="211" y="126"/>
                        <a:pt x="96" y="269"/>
                        <a:pt x="7" y="419"/>
                      </a:cubicBezTo>
                      <a:cubicBezTo>
                        <a:pt x="0" y="432"/>
                        <a:pt x="0" y="446"/>
                        <a:pt x="14" y="460"/>
                      </a:cubicBezTo>
                      <a:lnTo>
                        <a:pt x="34" y="460"/>
                      </a:lnTo>
                      <a:cubicBezTo>
                        <a:pt x="41" y="460"/>
                        <a:pt x="48" y="453"/>
                        <a:pt x="55" y="446"/>
                      </a:cubicBezTo>
                      <a:cubicBezTo>
                        <a:pt x="143" y="303"/>
                        <a:pt x="252" y="167"/>
                        <a:pt x="375" y="51"/>
                      </a:cubicBezTo>
                      <a:cubicBezTo>
                        <a:pt x="392" y="29"/>
                        <a:pt x="375" y="1"/>
                        <a:pt x="3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9" name="Google Shape;1269;p51"/>
                <p:cNvSpPr/>
                <p:nvPr/>
              </p:nvSpPr>
              <p:spPr>
                <a:xfrm>
                  <a:off x="5829397" y="2240438"/>
                  <a:ext cx="13674" cy="16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" h="351" extrusionOk="0">
                      <a:moveTo>
                        <a:pt x="259" y="0"/>
                      </a:moveTo>
                      <a:cubicBezTo>
                        <a:pt x="252" y="0"/>
                        <a:pt x="245" y="4"/>
                        <a:pt x="239" y="10"/>
                      </a:cubicBezTo>
                      <a:cubicBezTo>
                        <a:pt x="143" y="92"/>
                        <a:pt x="62" y="194"/>
                        <a:pt x="7" y="317"/>
                      </a:cubicBezTo>
                      <a:cubicBezTo>
                        <a:pt x="1" y="330"/>
                        <a:pt x="7" y="344"/>
                        <a:pt x="21" y="351"/>
                      </a:cubicBezTo>
                      <a:lnTo>
                        <a:pt x="35" y="351"/>
                      </a:lnTo>
                      <a:cubicBezTo>
                        <a:pt x="41" y="351"/>
                        <a:pt x="55" y="344"/>
                        <a:pt x="62" y="337"/>
                      </a:cubicBezTo>
                      <a:cubicBezTo>
                        <a:pt x="116" y="228"/>
                        <a:pt x="191" y="126"/>
                        <a:pt x="279" y="45"/>
                      </a:cubicBezTo>
                      <a:cubicBezTo>
                        <a:pt x="286" y="38"/>
                        <a:pt x="286" y="17"/>
                        <a:pt x="279" y="10"/>
                      </a:cubicBezTo>
                      <a:cubicBezTo>
                        <a:pt x="273" y="4"/>
                        <a:pt x="26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0" name="Google Shape;1270;p51"/>
                <p:cNvSpPr/>
                <p:nvPr/>
              </p:nvSpPr>
              <p:spPr>
                <a:xfrm>
                  <a:off x="5852743" y="1915403"/>
                  <a:ext cx="279486" cy="476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6" h="9995" extrusionOk="0">
                      <a:moveTo>
                        <a:pt x="5847" y="0"/>
                      </a:moveTo>
                      <a:cubicBezTo>
                        <a:pt x="5797" y="0"/>
                        <a:pt x="5436" y="199"/>
                        <a:pt x="5436" y="199"/>
                      </a:cubicBezTo>
                      <a:cubicBezTo>
                        <a:pt x="5436" y="199"/>
                        <a:pt x="4457" y="376"/>
                        <a:pt x="4219" y="451"/>
                      </a:cubicBezTo>
                      <a:cubicBezTo>
                        <a:pt x="3824" y="580"/>
                        <a:pt x="3497" y="859"/>
                        <a:pt x="3307" y="1220"/>
                      </a:cubicBezTo>
                      <a:cubicBezTo>
                        <a:pt x="3157" y="1512"/>
                        <a:pt x="2518" y="4288"/>
                        <a:pt x="2518" y="4288"/>
                      </a:cubicBezTo>
                      <a:lnTo>
                        <a:pt x="1620" y="4982"/>
                      </a:lnTo>
                      <a:lnTo>
                        <a:pt x="0" y="5962"/>
                      </a:lnTo>
                      <a:cubicBezTo>
                        <a:pt x="769" y="6268"/>
                        <a:pt x="769" y="6894"/>
                        <a:pt x="449" y="7533"/>
                      </a:cubicBezTo>
                      <a:lnTo>
                        <a:pt x="2273" y="6792"/>
                      </a:lnTo>
                      <a:cubicBezTo>
                        <a:pt x="2273" y="6792"/>
                        <a:pt x="3014" y="6241"/>
                        <a:pt x="3525" y="5894"/>
                      </a:cubicBezTo>
                      <a:lnTo>
                        <a:pt x="3525" y="5894"/>
                      </a:lnTo>
                      <a:cubicBezTo>
                        <a:pt x="3375" y="7615"/>
                        <a:pt x="3191" y="9316"/>
                        <a:pt x="3416" y="9602"/>
                      </a:cubicBezTo>
                      <a:cubicBezTo>
                        <a:pt x="3550" y="9788"/>
                        <a:pt x="4911" y="9994"/>
                        <a:pt x="5397" y="9994"/>
                      </a:cubicBezTo>
                      <a:cubicBezTo>
                        <a:pt x="5479" y="9994"/>
                        <a:pt x="5536" y="9988"/>
                        <a:pt x="5559" y="9976"/>
                      </a:cubicBezTo>
                      <a:cubicBezTo>
                        <a:pt x="5715" y="9887"/>
                        <a:pt x="5232" y="5689"/>
                        <a:pt x="5573" y="3873"/>
                      </a:cubicBezTo>
                      <a:cubicBezTo>
                        <a:pt x="5749" y="2757"/>
                        <a:pt x="5715" y="2002"/>
                        <a:pt x="5675" y="1635"/>
                      </a:cubicBezTo>
                      <a:cubicBezTo>
                        <a:pt x="5634" y="1118"/>
                        <a:pt x="5688" y="594"/>
                        <a:pt x="5845" y="97"/>
                      </a:cubicBezTo>
                      <a:cubicBezTo>
                        <a:pt x="5858" y="43"/>
                        <a:pt x="5865" y="9"/>
                        <a:pt x="5851" y="2"/>
                      </a:cubicBezTo>
                      <a:cubicBezTo>
                        <a:pt x="5851" y="1"/>
                        <a:pt x="5849" y="0"/>
                        <a:pt x="58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1" name="Google Shape;1271;p51"/>
                <p:cNvSpPr/>
                <p:nvPr/>
              </p:nvSpPr>
              <p:spPr>
                <a:xfrm>
                  <a:off x="6254676" y="2282937"/>
                  <a:ext cx="57412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" h="1136" extrusionOk="0">
                      <a:moveTo>
                        <a:pt x="113" y="0"/>
                      </a:moveTo>
                      <a:cubicBezTo>
                        <a:pt x="103" y="0"/>
                        <a:pt x="93" y="1"/>
                        <a:pt x="82" y="3"/>
                      </a:cubicBezTo>
                      <a:cubicBezTo>
                        <a:pt x="82" y="3"/>
                        <a:pt x="1" y="527"/>
                        <a:pt x="321" y="853"/>
                      </a:cubicBezTo>
                      <a:cubicBezTo>
                        <a:pt x="535" y="1068"/>
                        <a:pt x="820" y="1136"/>
                        <a:pt x="1000" y="1136"/>
                      </a:cubicBezTo>
                      <a:cubicBezTo>
                        <a:pt x="1094" y="1136"/>
                        <a:pt x="1159" y="1117"/>
                        <a:pt x="1171" y="1092"/>
                      </a:cubicBezTo>
                      <a:cubicBezTo>
                        <a:pt x="1204" y="1012"/>
                        <a:pt x="485" y="0"/>
                        <a:pt x="11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2" name="Google Shape;1272;p51"/>
                <p:cNvSpPr/>
                <p:nvPr/>
              </p:nvSpPr>
              <p:spPr>
                <a:xfrm>
                  <a:off x="6023312" y="2289845"/>
                  <a:ext cx="59604" cy="4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1" h="1027" extrusionOk="0">
                      <a:moveTo>
                        <a:pt x="1175" y="0"/>
                      </a:moveTo>
                      <a:cubicBezTo>
                        <a:pt x="798" y="0"/>
                        <a:pt x="0" y="883"/>
                        <a:pt x="19" y="960"/>
                      </a:cubicBezTo>
                      <a:cubicBezTo>
                        <a:pt x="29" y="994"/>
                        <a:pt x="131" y="1026"/>
                        <a:pt x="275" y="1026"/>
                      </a:cubicBezTo>
                      <a:cubicBezTo>
                        <a:pt x="451" y="1026"/>
                        <a:pt x="688" y="978"/>
                        <a:pt x="890" y="824"/>
                      </a:cubicBezTo>
                      <a:cubicBezTo>
                        <a:pt x="1251" y="545"/>
                        <a:pt x="1231" y="8"/>
                        <a:pt x="1231" y="8"/>
                      </a:cubicBezTo>
                      <a:cubicBezTo>
                        <a:pt x="1213" y="3"/>
                        <a:pt x="1195" y="0"/>
                        <a:pt x="11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5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3" name="Google Shape;1273;p51"/>
                <p:cNvSpPr/>
                <p:nvPr/>
              </p:nvSpPr>
              <p:spPr>
                <a:xfrm>
                  <a:off x="6018690" y="2082494"/>
                  <a:ext cx="16438" cy="11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" h="2428" extrusionOk="0">
                      <a:moveTo>
                        <a:pt x="300" y="1"/>
                      </a:moveTo>
                      <a:cubicBezTo>
                        <a:pt x="283" y="1"/>
                        <a:pt x="266" y="11"/>
                        <a:pt x="266" y="33"/>
                      </a:cubicBezTo>
                      <a:cubicBezTo>
                        <a:pt x="191" y="781"/>
                        <a:pt x="1" y="2366"/>
                        <a:pt x="1" y="2380"/>
                      </a:cubicBezTo>
                      <a:cubicBezTo>
                        <a:pt x="1" y="2400"/>
                        <a:pt x="14" y="2421"/>
                        <a:pt x="35" y="2427"/>
                      </a:cubicBezTo>
                      <a:lnTo>
                        <a:pt x="42" y="2427"/>
                      </a:lnTo>
                      <a:cubicBezTo>
                        <a:pt x="62" y="2427"/>
                        <a:pt x="76" y="2407"/>
                        <a:pt x="82" y="2393"/>
                      </a:cubicBezTo>
                      <a:cubicBezTo>
                        <a:pt x="89" y="2373"/>
                        <a:pt x="266" y="788"/>
                        <a:pt x="341" y="46"/>
                      </a:cubicBezTo>
                      <a:cubicBezTo>
                        <a:pt x="345" y="16"/>
                        <a:pt x="322" y="1"/>
                        <a:pt x="3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4" name="Google Shape;1274;p51"/>
                <p:cNvSpPr/>
                <p:nvPr/>
              </p:nvSpPr>
              <p:spPr>
                <a:xfrm>
                  <a:off x="6027457" y="2908325"/>
                  <a:ext cx="103151" cy="7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" h="1571" extrusionOk="0">
                      <a:moveTo>
                        <a:pt x="1528" y="1"/>
                      </a:moveTo>
                      <a:cubicBezTo>
                        <a:pt x="1520" y="1"/>
                        <a:pt x="1512" y="1"/>
                        <a:pt x="1504" y="1"/>
                      </a:cubicBezTo>
                      <a:cubicBezTo>
                        <a:pt x="1496" y="1"/>
                        <a:pt x="1489" y="1"/>
                        <a:pt x="1481" y="1"/>
                      </a:cubicBezTo>
                      <a:cubicBezTo>
                        <a:pt x="1305" y="1"/>
                        <a:pt x="1131" y="75"/>
                        <a:pt x="1007" y="212"/>
                      </a:cubicBezTo>
                      <a:cubicBezTo>
                        <a:pt x="967" y="260"/>
                        <a:pt x="919" y="450"/>
                        <a:pt x="763" y="538"/>
                      </a:cubicBezTo>
                      <a:cubicBezTo>
                        <a:pt x="552" y="661"/>
                        <a:pt x="211" y="688"/>
                        <a:pt x="164" y="749"/>
                      </a:cubicBezTo>
                      <a:cubicBezTo>
                        <a:pt x="21" y="933"/>
                        <a:pt x="1" y="1219"/>
                        <a:pt x="116" y="1369"/>
                      </a:cubicBezTo>
                      <a:cubicBezTo>
                        <a:pt x="223" y="1493"/>
                        <a:pt x="686" y="1571"/>
                        <a:pt x="1114" y="1571"/>
                      </a:cubicBezTo>
                      <a:cubicBezTo>
                        <a:pt x="1177" y="1571"/>
                        <a:pt x="1240" y="1569"/>
                        <a:pt x="1300" y="1566"/>
                      </a:cubicBezTo>
                      <a:cubicBezTo>
                        <a:pt x="1715" y="1539"/>
                        <a:pt x="2062" y="1484"/>
                        <a:pt x="2116" y="1300"/>
                      </a:cubicBezTo>
                      <a:cubicBezTo>
                        <a:pt x="2144" y="1185"/>
                        <a:pt x="2157" y="1069"/>
                        <a:pt x="2150" y="947"/>
                      </a:cubicBezTo>
                      <a:cubicBezTo>
                        <a:pt x="2164" y="831"/>
                        <a:pt x="2157" y="709"/>
                        <a:pt x="2144" y="586"/>
                      </a:cubicBezTo>
                      <a:cubicBezTo>
                        <a:pt x="2103" y="355"/>
                        <a:pt x="2062" y="253"/>
                        <a:pt x="2001" y="198"/>
                      </a:cubicBezTo>
                      <a:cubicBezTo>
                        <a:pt x="1877" y="74"/>
                        <a:pt x="1709" y="1"/>
                        <a:pt x="152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5" name="Google Shape;1275;p51"/>
                <p:cNvSpPr/>
                <p:nvPr/>
              </p:nvSpPr>
              <p:spPr>
                <a:xfrm>
                  <a:off x="6277403" y="2594488"/>
                  <a:ext cx="35686" cy="13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9" h="288" extrusionOk="0">
                      <a:moveTo>
                        <a:pt x="37" y="1"/>
                      </a:moveTo>
                      <a:cubicBezTo>
                        <a:pt x="17" y="1"/>
                        <a:pt x="6" y="18"/>
                        <a:pt x="0" y="36"/>
                      </a:cubicBezTo>
                      <a:cubicBezTo>
                        <a:pt x="0" y="57"/>
                        <a:pt x="14" y="77"/>
                        <a:pt x="34" y="77"/>
                      </a:cubicBezTo>
                      <a:lnTo>
                        <a:pt x="517" y="145"/>
                      </a:lnTo>
                      <a:lnTo>
                        <a:pt x="293" y="213"/>
                      </a:lnTo>
                      <a:cubicBezTo>
                        <a:pt x="252" y="220"/>
                        <a:pt x="259" y="288"/>
                        <a:pt x="306" y="288"/>
                      </a:cubicBezTo>
                      <a:lnTo>
                        <a:pt x="320" y="281"/>
                      </a:lnTo>
                      <a:lnTo>
                        <a:pt x="714" y="165"/>
                      </a:lnTo>
                      <a:cubicBezTo>
                        <a:pt x="735" y="159"/>
                        <a:pt x="748" y="138"/>
                        <a:pt x="748" y="125"/>
                      </a:cubicBezTo>
                      <a:cubicBezTo>
                        <a:pt x="742" y="104"/>
                        <a:pt x="728" y="91"/>
                        <a:pt x="714" y="84"/>
                      </a:cubicBezTo>
                      <a:lnTo>
                        <a:pt x="48" y="2"/>
                      </a:lnTo>
                      <a:cubicBezTo>
                        <a:pt x="44" y="1"/>
                        <a:pt x="41" y="1"/>
                        <a:pt x="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6" name="Google Shape;1276;p51"/>
                <p:cNvSpPr/>
                <p:nvPr/>
              </p:nvSpPr>
              <p:spPr>
                <a:xfrm>
                  <a:off x="6286169" y="2081923"/>
                  <a:ext cx="31446" cy="4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1025" extrusionOk="0">
                      <a:moveTo>
                        <a:pt x="60" y="0"/>
                      </a:moveTo>
                      <a:cubicBezTo>
                        <a:pt x="33" y="0"/>
                        <a:pt x="1" y="29"/>
                        <a:pt x="20" y="58"/>
                      </a:cubicBezTo>
                      <a:lnTo>
                        <a:pt x="585" y="1004"/>
                      </a:lnTo>
                      <a:cubicBezTo>
                        <a:pt x="592" y="1017"/>
                        <a:pt x="605" y="1024"/>
                        <a:pt x="619" y="1024"/>
                      </a:cubicBezTo>
                      <a:cubicBezTo>
                        <a:pt x="626" y="1024"/>
                        <a:pt x="633" y="1024"/>
                        <a:pt x="639" y="1017"/>
                      </a:cubicBezTo>
                      <a:cubicBezTo>
                        <a:pt x="653" y="1011"/>
                        <a:pt x="660" y="983"/>
                        <a:pt x="653" y="963"/>
                      </a:cubicBezTo>
                      <a:lnTo>
                        <a:pt x="88" y="17"/>
                      </a:lnTo>
                      <a:cubicBezTo>
                        <a:pt x="82" y="5"/>
                        <a:pt x="72" y="0"/>
                        <a:pt x="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277" name="Google Shape;1277;p51"/>
          <p:cNvSpPr txBox="1"/>
          <p:nvPr/>
        </p:nvSpPr>
        <p:spPr>
          <a:xfrm>
            <a:off x="530850" y="259050"/>
            <a:ext cx="8082300" cy="1077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Взаимодействие с другими участниками дорожного движения</a:t>
            </a:r>
            <a:endParaRPr sz="29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78" name="Google Shape;1278;p51"/>
          <p:cNvSpPr txBox="1"/>
          <p:nvPr/>
        </p:nvSpPr>
        <p:spPr>
          <a:xfrm>
            <a:off x="2375624" y="1233519"/>
            <a:ext cx="6525757" cy="35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152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AutoNum type="arabicPeriod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Водители должны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проявлять уважение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 вежливость к другим участникам дорожного движения, включая пешеходов, велосипедистов, мотоциклистов и других водителей.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AutoNum type="arabicPeriod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Важно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уступать дорогу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соответствии с правилами приоритета, особенно на перекрестках, при въезде на главную дорогу и на пешеходных переходах.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AutoNum type="arabicPeriod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Водители должны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быть внимательными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 предсказуемыми на перекрестках, использовать указатели поворота и уступать дорогу при необходимости.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Обгоны и объезды других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транспортных средств должны осуществляться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безопасно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 с соблюдением всех правил дорожного движения.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40560BD5-0F1B-D3DE-A4F8-2BFD6EDE6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52"/>
          <p:cNvSpPr txBox="1"/>
          <p:nvPr/>
        </p:nvSpPr>
        <p:spPr>
          <a:xfrm>
            <a:off x="423552" y="366743"/>
            <a:ext cx="4722907" cy="456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5. Водители должны быть особенно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внимательными к пешеходам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особенно детям, пожилым людям и людям с ограниченными возможностями, и уступать им дорогу на пешеходных переходах.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6.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Обмен информацией 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 другими водителями, например, с помощью жестов или мигания фарами, может помочь улучшить понимание и сотрудничество на дороге.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7. В случае необходимости водители должны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быть готовы оказать помощь другим участникам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 b="1" dirty="0">
                <a:solidFill>
                  <a:srgbClr val="0E2A47"/>
                </a:solidFill>
                <a:latin typeface="Nunito"/>
                <a:sym typeface="Nunito"/>
              </a:rPr>
              <a:t>дорожного движения</a:t>
            </a: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особенно в случае аварий или других чрезвычайных ситуаций.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284" name="Google Shape;1284;p52"/>
          <p:cNvGrpSpPr/>
          <p:nvPr/>
        </p:nvGrpSpPr>
        <p:grpSpPr>
          <a:xfrm>
            <a:off x="5172075" y="468603"/>
            <a:ext cx="3217507" cy="4056041"/>
            <a:chOff x="542075" y="539591"/>
            <a:chExt cx="3217507" cy="4056041"/>
          </a:xfrm>
        </p:grpSpPr>
        <p:sp>
          <p:nvSpPr>
            <p:cNvPr id="1285" name="Google Shape;1285;p52"/>
            <p:cNvSpPr/>
            <p:nvPr/>
          </p:nvSpPr>
          <p:spPr>
            <a:xfrm>
              <a:off x="713225" y="1173156"/>
              <a:ext cx="3046357" cy="2223250"/>
            </a:xfrm>
            <a:custGeom>
              <a:avLst/>
              <a:gdLst/>
              <a:ahLst/>
              <a:cxnLst/>
              <a:rect l="l" t="t" r="r" b="b"/>
              <a:pathLst>
                <a:path w="19164" h="13986" extrusionOk="0">
                  <a:moveTo>
                    <a:pt x="3294" y="0"/>
                  </a:moveTo>
                  <a:cubicBezTo>
                    <a:pt x="197" y="0"/>
                    <a:pt x="1" y="4760"/>
                    <a:pt x="263" y="9799"/>
                  </a:cubicBezTo>
                  <a:cubicBezTo>
                    <a:pt x="409" y="12677"/>
                    <a:pt x="2251" y="13986"/>
                    <a:pt x="4506" y="13986"/>
                  </a:cubicBezTo>
                  <a:cubicBezTo>
                    <a:pt x="6250" y="13986"/>
                    <a:pt x="8240" y="13204"/>
                    <a:pt x="9883" y="11759"/>
                  </a:cubicBezTo>
                  <a:cubicBezTo>
                    <a:pt x="13659" y="8439"/>
                    <a:pt x="19163" y="1465"/>
                    <a:pt x="15877" y="261"/>
                  </a:cubicBezTo>
                  <a:cubicBezTo>
                    <a:pt x="15390" y="82"/>
                    <a:pt x="14958" y="6"/>
                    <a:pt x="14565" y="6"/>
                  </a:cubicBezTo>
                  <a:cubicBezTo>
                    <a:pt x="12310" y="6"/>
                    <a:pt x="11336" y="2520"/>
                    <a:pt x="8468" y="2642"/>
                  </a:cubicBezTo>
                  <a:cubicBezTo>
                    <a:pt x="8380" y="2646"/>
                    <a:pt x="8296" y="2648"/>
                    <a:pt x="8214" y="2648"/>
                  </a:cubicBezTo>
                  <a:cubicBezTo>
                    <a:pt x="5169" y="2648"/>
                    <a:pt x="6521" y="115"/>
                    <a:pt x="3400" y="2"/>
                  </a:cubicBezTo>
                  <a:cubicBezTo>
                    <a:pt x="3364" y="1"/>
                    <a:pt x="3329" y="0"/>
                    <a:pt x="3294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6" name="Google Shape;1286;p52"/>
            <p:cNvGrpSpPr/>
            <p:nvPr/>
          </p:nvGrpSpPr>
          <p:grpSpPr>
            <a:xfrm>
              <a:off x="542075" y="4253192"/>
              <a:ext cx="2688837" cy="342440"/>
              <a:chOff x="530352" y="4253192"/>
              <a:chExt cx="2688837" cy="342440"/>
            </a:xfrm>
          </p:grpSpPr>
          <p:sp>
            <p:nvSpPr>
              <p:cNvPr id="1287" name="Google Shape;1287;p52"/>
              <p:cNvSpPr/>
              <p:nvPr/>
            </p:nvSpPr>
            <p:spPr>
              <a:xfrm>
                <a:off x="530352" y="4253192"/>
                <a:ext cx="1964738" cy="105147"/>
              </a:xfrm>
              <a:custGeom>
                <a:avLst/>
                <a:gdLst/>
                <a:ahLst/>
                <a:cxnLst/>
                <a:rect l="l" t="t" r="r" b="b"/>
                <a:pathLst>
                  <a:path w="35372" h="1893" extrusionOk="0">
                    <a:moveTo>
                      <a:pt x="31024" y="1"/>
                    </a:moveTo>
                    <a:lnTo>
                      <a:pt x="0" y="463"/>
                    </a:lnTo>
                    <a:lnTo>
                      <a:pt x="4347" y="1892"/>
                    </a:lnTo>
                    <a:lnTo>
                      <a:pt x="35372" y="1429"/>
                    </a:lnTo>
                    <a:lnTo>
                      <a:pt x="3102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52"/>
              <p:cNvSpPr/>
              <p:nvPr/>
            </p:nvSpPr>
            <p:spPr>
              <a:xfrm>
                <a:off x="892735" y="4371839"/>
                <a:ext cx="1964793" cy="105147"/>
              </a:xfrm>
              <a:custGeom>
                <a:avLst/>
                <a:gdLst/>
                <a:ahLst/>
                <a:cxnLst/>
                <a:rect l="l" t="t" r="r" b="b"/>
                <a:pathLst>
                  <a:path w="35373" h="1893" extrusionOk="0">
                    <a:moveTo>
                      <a:pt x="31025" y="1"/>
                    </a:moveTo>
                    <a:lnTo>
                      <a:pt x="1" y="464"/>
                    </a:lnTo>
                    <a:lnTo>
                      <a:pt x="4348" y="1892"/>
                    </a:lnTo>
                    <a:lnTo>
                      <a:pt x="35372" y="1430"/>
                    </a:lnTo>
                    <a:lnTo>
                      <a:pt x="310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52"/>
              <p:cNvSpPr/>
              <p:nvPr/>
            </p:nvSpPr>
            <p:spPr>
              <a:xfrm>
                <a:off x="1254395" y="4490930"/>
                <a:ext cx="1964793" cy="104702"/>
              </a:xfrm>
              <a:custGeom>
                <a:avLst/>
                <a:gdLst/>
                <a:ahLst/>
                <a:cxnLst/>
                <a:rect l="l" t="t" r="r" b="b"/>
                <a:pathLst>
                  <a:path w="35373" h="1885" extrusionOk="0">
                    <a:moveTo>
                      <a:pt x="31025" y="0"/>
                    </a:moveTo>
                    <a:lnTo>
                      <a:pt x="1" y="463"/>
                    </a:lnTo>
                    <a:lnTo>
                      <a:pt x="4348" y="1885"/>
                    </a:lnTo>
                    <a:lnTo>
                      <a:pt x="35372" y="1422"/>
                    </a:lnTo>
                    <a:lnTo>
                      <a:pt x="310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90" name="Google Shape;1290;p52"/>
            <p:cNvSpPr/>
            <p:nvPr/>
          </p:nvSpPr>
          <p:spPr>
            <a:xfrm>
              <a:off x="2360231" y="4114800"/>
              <a:ext cx="9144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1" name="Google Shape;1291;p52"/>
            <p:cNvGrpSpPr/>
            <p:nvPr/>
          </p:nvGrpSpPr>
          <p:grpSpPr>
            <a:xfrm>
              <a:off x="2231502" y="539591"/>
              <a:ext cx="1171845" cy="3624840"/>
              <a:chOff x="237850" y="760075"/>
              <a:chExt cx="1171845" cy="3624840"/>
            </a:xfrm>
          </p:grpSpPr>
          <p:grpSp>
            <p:nvGrpSpPr>
              <p:cNvPr id="1292" name="Google Shape;1292;p52"/>
              <p:cNvGrpSpPr/>
              <p:nvPr/>
            </p:nvGrpSpPr>
            <p:grpSpPr>
              <a:xfrm>
                <a:off x="631555" y="1076744"/>
                <a:ext cx="386427" cy="3308172"/>
                <a:chOff x="6554437" y="1075244"/>
                <a:chExt cx="386427" cy="3308172"/>
              </a:xfrm>
            </p:grpSpPr>
            <p:sp>
              <p:nvSpPr>
                <p:cNvPr id="1293" name="Google Shape;1293;p52"/>
                <p:cNvSpPr/>
                <p:nvPr/>
              </p:nvSpPr>
              <p:spPr>
                <a:xfrm>
                  <a:off x="6554437" y="4327496"/>
                  <a:ext cx="386427" cy="55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8" h="525" extrusionOk="0">
                      <a:moveTo>
                        <a:pt x="1" y="1"/>
                      </a:moveTo>
                      <a:lnTo>
                        <a:pt x="1" y="525"/>
                      </a:lnTo>
                      <a:lnTo>
                        <a:pt x="3627" y="525"/>
                      </a:lnTo>
                      <a:lnTo>
                        <a:pt x="3627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52"/>
                <p:cNvSpPr/>
                <p:nvPr/>
              </p:nvSpPr>
              <p:spPr>
                <a:xfrm>
                  <a:off x="6713140" y="1075244"/>
                  <a:ext cx="69020" cy="3308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" h="31059" extrusionOk="0">
                      <a:moveTo>
                        <a:pt x="1" y="1"/>
                      </a:moveTo>
                      <a:lnTo>
                        <a:pt x="1" y="31059"/>
                      </a:lnTo>
                      <a:lnTo>
                        <a:pt x="647" y="31059"/>
                      </a:lnTo>
                      <a:lnTo>
                        <a:pt x="647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95" name="Google Shape;1295;p52"/>
              <p:cNvSpPr/>
              <p:nvPr/>
            </p:nvSpPr>
            <p:spPr>
              <a:xfrm>
                <a:off x="791901" y="1672533"/>
                <a:ext cx="65756" cy="213992"/>
              </a:xfrm>
              <a:custGeom>
                <a:avLst/>
                <a:gdLst/>
                <a:ahLst/>
                <a:cxnLst/>
                <a:rect l="l" t="t" r="r" b="b"/>
                <a:pathLst>
                  <a:path w="688" h="2239" extrusionOk="0">
                    <a:moveTo>
                      <a:pt x="0" y="0"/>
                    </a:moveTo>
                    <a:lnTo>
                      <a:pt x="0" y="2239"/>
                    </a:lnTo>
                    <a:lnTo>
                      <a:pt x="687" y="223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52"/>
              <p:cNvSpPr/>
              <p:nvPr/>
            </p:nvSpPr>
            <p:spPr>
              <a:xfrm>
                <a:off x="237850" y="760075"/>
                <a:ext cx="1171845" cy="1005545"/>
              </a:xfrm>
              <a:custGeom>
                <a:avLst/>
                <a:gdLst/>
                <a:ahLst/>
                <a:cxnLst/>
                <a:rect l="l" t="t" r="r" b="b"/>
                <a:pathLst>
                  <a:path w="12261" h="10521" extrusionOk="0">
                    <a:moveTo>
                      <a:pt x="6134" y="0"/>
                    </a:moveTo>
                    <a:cubicBezTo>
                      <a:pt x="5945" y="0"/>
                      <a:pt x="5756" y="94"/>
                      <a:pt x="5648" y="281"/>
                    </a:cubicBezTo>
                    <a:lnTo>
                      <a:pt x="225" y="9670"/>
                    </a:lnTo>
                    <a:cubicBezTo>
                      <a:pt x="1" y="10044"/>
                      <a:pt x="273" y="10520"/>
                      <a:pt x="715" y="10520"/>
                    </a:cubicBezTo>
                    <a:lnTo>
                      <a:pt x="11553" y="10520"/>
                    </a:lnTo>
                    <a:cubicBezTo>
                      <a:pt x="11989" y="10520"/>
                      <a:pt x="12261" y="10044"/>
                      <a:pt x="12043" y="9670"/>
                    </a:cubicBezTo>
                    <a:lnTo>
                      <a:pt x="6621" y="281"/>
                    </a:lnTo>
                    <a:cubicBezTo>
                      <a:pt x="6512" y="94"/>
                      <a:pt x="6323" y="0"/>
                      <a:pt x="6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52"/>
              <p:cNvSpPr/>
              <p:nvPr/>
            </p:nvSpPr>
            <p:spPr>
              <a:xfrm>
                <a:off x="304848" y="833190"/>
                <a:ext cx="1039187" cy="892766"/>
              </a:xfrm>
              <a:custGeom>
                <a:avLst/>
                <a:gdLst/>
                <a:ahLst/>
                <a:cxnLst/>
                <a:rect l="l" t="t" r="r" b="b"/>
                <a:pathLst>
                  <a:path w="10873" h="9341" extrusionOk="0">
                    <a:moveTo>
                      <a:pt x="5433" y="0"/>
                    </a:moveTo>
                    <a:cubicBezTo>
                      <a:pt x="5265" y="0"/>
                      <a:pt x="5096" y="84"/>
                      <a:pt x="5001" y="250"/>
                    </a:cubicBezTo>
                    <a:lnTo>
                      <a:pt x="191" y="8585"/>
                    </a:lnTo>
                    <a:cubicBezTo>
                      <a:pt x="0" y="8918"/>
                      <a:pt x="239" y="9333"/>
                      <a:pt x="626" y="9340"/>
                    </a:cubicBezTo>
                    <a:lnTo>
                      <a:pt x="10247" y="9340"/>
                    </a:lnTo>
                    <a:cubicBezTo>
                      <a:pt x="10628" y="9333"/>
                      <a:pt x="10873" y="8918"/>
                      <a:pt x="10675" y="8585"/>
                    </a:cubicBezTo>
                    <a:lnTo>
                      <a:pt x="5865" y="250"/>
                    </a:lnTo>
                    <a:cubicBezTo>
                      <a:pt x="5770" y="84"/>
                      <a:pt x="5601" y="0"/>
                      <a:pt x="54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52"/>
              <p:cNvSpPr/>
              <p:nvPr/>
            </p:nvSpPr>
            <p:spPr>
              <a:xfrm>
                <a:off x="359422" y="885566"/>
                <a:ext cx="929371" cy="801970"/>
              </a:xfrm>
              <a:custGeom>
                <a:avLst/>
                <a:gdLst/>
                <a:ahLst/>
                <a:cxnLst/>
                <a:rect l="l" t="t" r="r" b="b"/>
                <a:pathLst>
                  <a:path w="9724" h="8391" extrusionOk="0">
                    <a:moveTo>
                      <a:pt x="4862" y="0"/>
                    </a:moveTo>
                    <a:cubicBezTo>
                      <a:pt x="4779" y="0"/>
                      <a:pt x="4695" y="39"/>
                      <a:pt x="4648" y="118"/>
                    </a:cubicBezTo>
                    <a:lnTo>
                      <a:pt x="89" y="8010"/>
                    </a:lnTo>
                    <a:cubicBezTo>
                      <a:pt x="1" y="8180"/>
                      <a:pt x="117" y="8384"/>
                      <a:pt x="307" y="8391"/>
                    </a:cubicBezTo>
                    <a:lnTo>
                      <a:pt x="9417" y="8391"/>
                    </a:lnTo>
                    <a:cubicBezTo>
                      <a:pt x="9608" y="8384"/>
                      <a:pt x="9723" y="8180"/>
                      <a:pt x="9635" y="8010"/>
                    </a:cubicBezTo>
                    <a:lnTo>
                      <a:pt x="5076" y="118"/>
                    </a:lnTo>
                    <a:cubicBezTo>
                      <a:pt x="5029" y="39"/>
                      <a:pt x="4945" y="0"/>
                      <a:pt x="4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52"/>
              <p:cNvSpPr/>
              <p:nvPr/>
            </p:nvSpPr>
            <p:spPr>
              <a:xfrm>
                <a:off x="592913" y="1263471"/>
                <a:ext cx="102839" cy="84966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889" extrusionOk="0">
                    <a:moveTo>
                      <a:pt x="574" y="0"/>
                    </a:moveTo>
                    <a:cubicBezTo>
                      <a:pt x="538" y="0"/>
                      <a:pt x="500" y="5"/>
                      <a:pt x="463" y="14"/>
                    </a:cubicBezTo>
                    <a:cubicBezTo>
                      <a:pt x="75" y="110"/>
                      <a:pt x="0" y="620"/>
                      <a:pt x="341" y="824"/>
                    </a:cubicBezTo>
                    <a:cubicBezTo>
                      <a:pt x="415" y="868"/>
                      <a:pt x="492" y="888"/>
                      <a:pt x="568" y="888"/>
                    </a:cubicBezTo>
                    <a:cubicBezTo>
                      <a:pt x="837" y="888"/>
                      <a:pt x="1075" y="632"/>
                      <a:pt x="1001" y="334"/>
                    </a:cubicBezTo>
                    <a:cubicBezTo>
                      <a:pt x="949" y="133"/>
                      <a:pt x="771" y="0"/>
                      <a:pt x="5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52"/>
              <p:cNvSpPr/>
              <p:nvPr/>
            </p:nvSpPr>
            <p:spPr>
              <a:xfrm>
                <a:off x="603330" y="1473545"/>
                <a:ext cx="116506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1198" extrusionOk="0">
                    <a:moveTo>
                      <a:pt x="735" y="0"/>
                    </a:moveTo>
                    <a:lnTo>
                      <a:pt x="82" y="572"/>
                    </a:lnTo>
                    <a:lnTo>
                      <a:pt x="21" y="626"/>
                    </a:lnTo>
                    <a:cubicBezTo>
                      <a:pt x="21" y="674"/>
                      <a:pt x="14" y="721"/>
                      <a:pt x="0" y="769"/>
                    </a:cubicBezTo>
                    <a:cubicBezTo>
                      <a:pt x="68" y="905"/>
                      <a:pt x="123" y="1048"/>
                      <a:pt x="157" y="1198"/>
                    </a:cubicBezTo>
                    <a:lnTo>
                      <a:pt x="313" y="1055"/>
                    </a:lnTo>
                    <a:lnTo>
                      <a:pt x="1157" y="320"/>
                    </a:lnTo>
                    <a:cubicBezTo>
                      <a:pt x="1184" y="300"/>
                      <a:pt x="1198" y="272"/>
                      <a:pt x="1218" y="245"/>
                    </a:cubicBezTo>
                    <a:cubicBezTo>
                      <a:pt x="1048" y="177"/>
                      <a:pt x="892" y="96"/>
                      <a:pt x="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52"/>
              <p:cNvSpPr/>
              <p:nvPr/>
            </p:nvSpPr>
            <p:spPr>
              <a:xfrm>
                <a:off x="639458" y="1337159"/>
                <a:ext cx="82959" cy="153971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611" extrusionOk="0">
                    <a:moveTo>
                      <a:pt x="321" y="0"/>
                    </a:moveTo>
                    <a:cubicBezTo>
                      <a:pt x="163" y="0"/>
                      <a:pt x="0" y="130"/>
                      <a:pt x="65" y="339"/>
                    </a:cubicBezTo>
                    <a:lnTo>
                      <a:pt x="350" y="1468"/>
                    </a:lnTo>
                    <a:lnTo>
                      <a:pt x="337" y="1488"/>
                    </a:lnTo>
                    <a:cubicBezTo>
                      <a:pt x="507" y="1543"/>
                      <a:pt x="684" y="1591"/>
                      <a:pt x="861" y="1611"/>
                    </a:cubicBezTo>
                    <a:cubicBezTo>
                      <a:pt x="867" y="1591"/>
                      <a:pt x="867" y="1570"/>
                      <a:pt x="867" y="1550"/>
                    </a:cubicBezTo>
                    <a:lnTo>
                      <a:pt x="568" y="209"/>
                    </a:lnTo>
                    <a:cubicBezTo>
                      <a:pt x="540" y="64"/>
                      <a:pt x="431" y="0"/>
                      <a:pt x="3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52"/>
              <p:cNvSpPr/>
              <p:nvPr/>
            </p:nvSpPr>
            <p:spPr>
              <a:xfrm>
                <a:off x="586414" y="1340027"/>
                <a:ext cx="99589" cy="1204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1260" extrusionOk="0">
                    <a:moveTo>
                      <a:pt x="853" y="0"/>
                    </a:moveTo>
                    <a:cubicBezTo>
                      <a:pt x="772" y="0"/>
                      <a:pt x="691" y="38"/>
                      <a:pt x="640" y="111"/>
                    </a:cubicBezTo>
                    <a:lnTo>
                      <a:pt x="150" y="805"/>
                    </a:lnTo>
                    <a:cubicBezTo>
                      <a:pt x="150" y="805"/>
                      <a:pt x="0" y="1030"/>
                      <a:pt x="177" y="1193"/>
                    </a:cubicBezTo>
                    <a:cubicBezTo>
                      <a:pt x="222" y="1238"/>
                      <a:pt x="281" y="1259"/>
                      <a:pt x="341" y="1259"/>
                    </a:cubicBezTo>
                    <a:cubicBezTo>
                      <a:pt x="417" y="1259"/>
                      <a:pt x="495" y="1224"/>
                      <a:pt x="545" y="1159"/>
                    </a:cubicBezTo>
                    <a:lnTo>
                      <a:pt x="885" y="676"/>
                    </a:lnTo>
                    <a:lnTo>
                      <a:pt x="1041" y="84"/>
                    </a:lnTo>
                    <a:cubicBezTo>
                      <a:pt x="991" y="28"/>
                      <a:pt x="922" y="0"/>
                      <a:pt x="8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52"/>
              <p:cNvSpPr/>
              <p:nvPr/>
            </p:nvSpPr>
            <p:spPr>
              <a:xfrm>
                <a:off x="662874" y="1458444"/>
                <a:ext cx="121954" cy="142980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1496" extrusionOk="0">
                    <a:moveTo>
                      <a:pt x="366" y="0"/>
                    </a:moveTo>
                    <a:cubicBezTo>
                      <a:pt x="185" y="0"/>
                      <a:pt x="1" y="195"/>
                      <a:pt x="139" y="403"/>
                    </a:cubicBezTo>
                    <a:lnTo>
                      <a:pt x="697" y="1362"/>
                    </a:lnTo>
                    <a:cubicBezTo>
                      <a:pt x="744" y="1444"/>
                      <a:pt x="831" y="1496"/>
                      <a:pt x="923" y="1496"/>
                    </a:cubicBezTo>
                    <a:cubicBezTo>
                      <a:pt x="939" y="1496"/>
                      <a:pt x="954" y="1495"/>
                      <a:pt x="969" y="1492"/>
                    </a:cubicBezTo>
                    <a:cubicBezTo>
                      <a:pt x="1085" y="1465"/>
                      <a:pt x="1194" y="1410"/>
                      <a:pt x="1275" y="1335"/>
                    </a:cubicBezTo>
                    <a:lnTo>
                      <a:pt x="588" y="151"/>
                    </a:lnTo>
                    <a:cubicBezTo>
                      <a:pt x="538" y="44"/>
                      <a:pt x="452" y="0"/>
                      <a:pt x="3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52"/>
              <p:cNvSpPr/>
              <p:nvPr/>
            </p:nvSpPr>
            <p:spPr>
              <a:xfrm>
                <a:off x="718308" y="1522384"/>
                <a:ext cx="112014" cy="78372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820" extrusionOk="0">
                    <a:moveTo>
                      <a:pt x="913" y="1"/>
                    </a:moveTo>
                    <a:cubicBezTo>
                      <a:pt x="870" y="1"/>
                      <a:pt x="826" y="12"/>
                      <a:pt x="784" y="34"/>
                    </a:cubicBezTo>
                    <a:lnTo>
                      <a:pt x="253" y="333"/>
                    </a:lnTo>
                    <a:cubicBezTo>
                      <a:pt x="0" y="477"/>
                      <a:pt x="141" y="820"/>
                      <a:pt x="375" y="820"/>
                    </a:cubicBezTo>
                    <a:cubicBezTo>
                      <a:pt x="418" y="820"/>
                      <a:pt x="464" y="808"/>
                      <a:pt x="512" y="782"/>
                    </a:cubicBezTo>
                    <a:lnTo>
                      <a:pt x="1042" y="489"/>
                    </a:lnTo>
                    <a:cubicBezTo>
                      <a:pt x="1124" y="442"/>
                      <a:pt x="1172" y="353"/>
                      <a:pt x="1172" y="258"/>
                    </a:cubicBezTo>
                    <a:cubicBezTo>
                      <a:pt x="1172" y="217"/>
                      <a:pt x="1158" y="170"/>
                      <a:pt x="1138" y="136"/>
                    </a:cubicBezTo>
                    <a:cubicBezTo>
                      <a:pt x="1092" y="48"/>
                      <a:pt x="1005" y="1"/>
                      <a:pt x="9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52"/>
              <p:cNvSpPr/>
              <p:nvPr/>
            </p:nvSpPr>
            <p:spPr>
              <a:xfrm>
                <a:off x="545412" y="1357135"/>
                <a:ext cx="112492" cy="104177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1090" extrusionOk="0">
                    <a:moveTo>
                      <a:pt x="286" y="1"/>
                    </a:moveTo>
                    <a:cubicBezTo>
                      <a:pt x="266" y="1"/>
                      <a:pt x="246" y="3"/>
                      <a:pt x="225" y="7"/>
                    </a:cubicBezTo>
                    <a:cubicBezTo>
                      <a:pt x="184" y="21"/>
                      <a:pt x="144" y="41"/>
                      <a:pt x="110" y="68"/>
                    </a:cubicBezTo>
                    <a:cubicBezTo>
                      <a:pt x="8" y="164"/>
                      <a:pt x="1" y="334"/>
                      <a:pt x="96" y="436"/>
                    </a:cubicBezTo>
                    <a:lnTo>
                      <a:pt x="599" y="994"/>
                    </a:lnTo>
                    <a:cubicBezTo>
                      <a:pt x="657" y="1062"/>
                      <a:pt x="726" y="1090"/>
                      <a:pt x="792" y="1090"/>
                    </a:cubicBezTo>
                    <a:cubicBezTo>
                      <a:pt x="993" y="1090"/>
                      <a:pt x="1176" y="834"/>
                      <a:pt x="987" y="640"/>
                    </a:cubicBezTo>
                    <a:lnTo>
                      <a:pt x="477" y="89"/>
                    </a:lnTo>
                    <a:cubicBezTo>
                      <a:pt x="429" y="30"/>
                      <a:pt x="36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52"/>
              <p:cNvSpPr/>
              <p:nvPr/>
            </p:nvSpPr>
            <p:spPr>
              <a:xfrm>
                <a:off x="665741" y="1259074"/>
                <a:ext cx="135621" cy="119182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247" extrusionOk="0">
                    <a:moveTo>
                      <a:pt x="1048" y="1"/>
                    </a:moveTo>
                    <a:cubicBezTo>
                      <a:pt x="992" y="1"/>
                      <a:pt x="933" y="20"/>
                      <a:pt x="878" y="67"/>
                    </a:cubicBezTo>
                    <a:lnTo>
                      <a:pt x="102" y="727"/>
                    </a:lnTo>
                    <a:cubicBezTo>
                      <a:pt x="28" y="788"/>
                      <a:pt x="0" y="890"/>
                      <a:pt x="21" y="979"/>
                    </a:cubicBezTo>
                    <a:cubicBezTo>
                      <a:pt x="34" y="1020"/>
                      <a:pt x="55" y="1060"/>
                      <a:pt x="89" y="1094"/>
                    </a:cubicBezTo>
                    <a:cubicBezTo>
                      <a:pt x="158" y="1169"/>
                      <a:pt x="202" y="1247"/>
                      <a:pt x="263" y="1247"/>
                    </a:cubicBezTo>
                    <a:cubicBezTo>
                      <a:pt x="286" y="1247"/>
                      <a:pt x="311" y="1236"/>
                      <a:pt x="341" y="1210"/>
                    </a:cubicBezTo>
                    <a:lnTo>
                      <a:pt x="1232" y="448"/>
                    </a:lnTo>
                    <a:cubicBezTo>
                      <a:pt x="1419" y="266"/>
                      <a:pt x="1253" y="1"/>
                      <a:pt x="10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52"/>
              <p:cNvSpPr/>
              <p:nvPr/>
            </p:nvSpPr>
            <p:spPr>
              <a:xfrm>
                <a:off x="591479" y="1524774"/>
                <a:ext cx="57441" cy="141451"/>
              </a:xfrm>
              <a:custGeom>
                <a:avLst/>
                <a:gdLst/>
                <a:ahLst/>
                <a:cxnLst/>
                <a:rect l="l" t="t" r="r" b="b"/>
                <a:pathLst>
                  <a:path w="601" h="1480" extrusionOk="0">
                    <a:moveTo>
                      <a:pt x="334" y="1"/>
                    </a:moveTo>
                    <a:cubicBezTo>
                      <a:pt x="204" y="1"/>
                      <a:pt x="82" y="102"/>
                      <a:pt x="77" y="247"/>
                    </a:cubicBezTo>
                    <a:lnTo>
                      <a:pt x="22" y="1192"/>
                    </a:lnTo>
                    <a:cubicBezTo>
                      <a:pt x="1" y="1380"/>
                      <a:pt x="142" y="1479"/>
                      <a:pt x="283" y="1479"/>
                    </a:cubicBezTo>
                    <a:cubicBezTo>
                      <a:pt x="413" y="1479"/>
                      <a:pt x="543" y="1396"/>
                      <a:pt x="546" y="1220"/>
                    </a:cubicBezTo>
                    <a:lnTo>
                      <a:pt x="594" y="281"/>
                    </a:lnTo>
                    <a:cubicBezTo>
                      <a:pt x="601" y="185"/>
                      <a:pt x="553" y="97"/>
                      <a:pt x="471" y="43"/>
                    </a:cubicBezTo>
                    <a:cubicBezTo>
                      <a:pt x="428" y="14"/>
                      <a:pt x="381" y="1"/>
                      <a:pt x="3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52"/>
              <p:cNvSpPr/>
              <p:nvPr/>
            </p:nvSpPr>
            <p:spPr>
              <a:xfrm>
                <a:off x="835483" y="1159198"/>
                <a:ext cx="128835" cy="107044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120" extrusionOk="0">
                    <a:moveTo>
                      <a:pt x="707" y="0"/>
                    </a:moveTo>
                    <a:cubicBezTo>
                      <a:pt x="662" y="0"/>
                      <a:pt x="617" y="5"/>
                      <a:pt x="572" y="17"/>
                    </a:cubicBezTo>
                    <a:cubicBezTo>
                      <a:pt x="89" y="139"/>
                      <a:pt x="0" y="786"/>
                      <a:pt x="422" y="1037"/>
                    </a:cubicBezTo>
                    <a:cubicBezTo>
                      <a:pt x="517" y="1094"/>
                      <a:pt x="616" y="1120"/>
                      <a:pt x="712" y="1120"/>
                    </a:cubicBezTo>
                    <a:cubicBezTo>
                      <a:pt x="1050" y="1120"/>
                      <a:pt x="1347" y="801"/>
                      <a:pt x="1252" y="425"/>
                    </a:cubicBezTo>
                    <a:cubicBezTo>
                      <a:pt x="1188" y="171"/>
                      <a:pt x="958" y="0"/>
                      <a:pt x="7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52"/>
              <p:cNvSpPr/>
              <p:nvPr/>
            </p:nvSpPr>
            <p:spPr>
              <a:xfrm>
                <a:off x="847812" y="1422795"/>
                <a:ext cx="147090" cy="144414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1511" extrusionOk="0">
                    <a:moveTo>
                      <a:pt x="933" y="1"/>
                    </a:moveTo>
                    <a:lnTo>
                      <a:pt x="102" y="729"/>
                    </a:lnTo>
                    <a:lnTo>
                      <a:pt x="28" y="790"/>
                    </a:lnTo>
                    <a:cubicBezTo>
                      <a:pt x="34" y="858"/>
                      <a:pt x="21" y="919"/>
                      <a:pt x="0" y="980"/>
                    </a:cubicBezTo>
                    <a:cubicBezTo>
                      <a:pt x="89" y="1150"/>
                      <a:pt x="157" y="1327"/>
                      <a:pt x="198" y="1511"/>
                    </a:cubicBezTo>
                    <a:lnTo>
                      <a:pt x="402" y="1334"/>
                    </a:lnTo>
                    <a:lnTo>
                      <a:pt x="1463" y="409"/>
                    </a:lnTo>
                    <a:cubicBezTo>
                      <a:pt x="1490" y="382"/>
                      <a:pt x="1518" y="354"/>
                      <a:pt x="1538" y="320"/>
                    </a:cubicBezTo>
                    <a:cubicBezTo>
                      <a:pt x="1327" y="232"/>
                      <a:pt x="1123" y="130"/>
                      <a:pt x="9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52"/>
              <p:cNvSpPr/>
              <p:nvPr/>
            </p:nvSpPr>
            <p:spPr>
              <a:xfrm>
                <a:off x="895409" y="1254391"/>
                <a:ext cx="102743" cy="192584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2015" extrusionOk="0">
                    <a:moveTo>
                      <a:pt x="389" y="1"/>
                    </a:moveTo>
                    <a:cubicBezTo>
                      <a:pt x="196" y="1"/>
                      <a:pt x="0" y="159"/>
                      <a:pt x="60" y="409"/>
                    </a:cubicBezTo>
                    <a:lnTo>
                      <a:pt x="421" y="1831"/>
                    </a:lnTo>
                    <a:lnTo>
                      <a:pt x="407" y="1851"/>
                    </a:lnTo>
                    <a:cubicBezTo>
                      <a:pt x="618" y="1926"/>
                      <a:pt x="843" y="1980"/>
                      <a:pt x="1067" y="2014"/>
                    </a:cubicBezTo>
                    <a:cubicBezTo>
                      <a:pt x="1074" y="1987"/>
                      <a:pt x="1074" y="1953"/>
                      <a:pt x="1074" y="1926"/>
                    </a:cubicBezTo>
                    <a:lnTo>
                      <a:pt x="700" y="252"/>
                    </a:lnTo>
                    <a:cubicBezTo>
                      <a:pt x="655" y="77"/>
                      <a:pt x="523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52"/>
              <p:cNvSpPr/>
              <p:nvPr/>
            </p:nvSpPr>
            <p:spPr>
              <a:xfrm>
                <a:off x="826977" y="1255729"/>
                <a:ext cx="125586" cy="152251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593" extrusionOk="0">
                    <a:moveTo>
                      <a:pt x="1074" y="0"/>
                    </a:moveTo>
                    <a:cubicBezTo>
                      <a:pt x="972" y="0"/>
                      <a:pt x="869" y="48"/>
                      <a:pt x="804" y="143"/>
                    </a:cubicBezTo>
                    <a:lnTo>
                      <a:pt x="191" y="1021"/>
                    </a:lnTo>
                    <a:cubicBezTo>
                      <a:pt x="191" y="1021"/>
                      <a:pt x="1" y="1293"/>
                      <a:pt x="225" y="1504"/>
                    </a:cubicBezTo>
                    <a:cubicBezTo>
                      <a:pt x="296" y="1570"/>
                      <a:pt x="365" y="1593"/>
                      <a:pt x="428" y="1593"/>
                    </a:cubicBezTo>
                    <a:cubicBezTo>
                      <a:pt x="561" y="1593"/>
                      <a:pt x="665" y="1490"/>
                      <a:pt x="688" y="1463"/>
                    </a:cubicBezTo>
                    <a:lnTo>
                      <a:pt x="1110" y="851"/>
                    </a:lnTo>
                    <a:lnTo>
                      <a:pt x="1314" y="109"/>
                    </a:lnTo>
                    <a:cubicBezTo>
                      <a:pt x="1251" y="36"/>
                      <a:pt x="1162" y="0"/>
                      <a:pt x="10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52"/>
              <p:cNvSpPr/>
              <p:nvPr/>
            </p:nvSpPr>
            <p:spPr>
              <a:xfrm>
                <a:off x="925706" y="1406547"/>
                <a:ext cx="151773" cy="178152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864" extrusionOk="0">
                    <a:moveTo>
                      <a:pt x="445" y="1"/>
                    </a:moveTo>
                    <a:cubicBezTo>
                      <a:pt x="223" y="1"/>
                      <a:pt x="0" y="236"/>
                      <a:pt x="145" y="497"/>
                    </a:cubicBezTo>
                    <a:lnTo>
                      <a:pt x="852" y="1701"/>
                    </a:lnTo>
                    <a:cubicBezTo>
                      <a:pt x="910" y="1800"/>
                      <a:pt x="1018" y="1864"/>
                      <a:pt x="1132" y="1864"/>
                    </a:cubicBezTo>
                    <a:cubicBezTo>
                      <a:pt x="1152" y="1864"/>
                      <a:pt x="1172" y="1862"/>
                      <a:pt x="1192" y="1858"/>
                    </a:cubicBezTo>
                    <a:cubicBezTo>
                      <a:pt x="1342" y="1831"/>
                      <a:pt x="1471" y="1763"/>
                      <a:pt x="1587" y="1661"/>
                    </a:cubicBezTo>
                    <a:lnTo>
                      <a:pt x="716" y="171"/>
                    </a:lnTo>
                    <a:cubicBezTo>
                      <a:pt x="650" y="51"/>
                      <a:pt x="548" y="1"/>
                      <a:pt x="4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52"/>
              <p:cNvSpPr/>
              <p:nvPr/>
            </p:nvSpPr>
            <p:spPr>
              <a:xfrm>
                <a:off x="990698" y="1464944"/>
                <a:ext cx="177769" cy="120138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257" extrusionOk="0">
                    <a:moveTo>
                      <a:pt x="1530" y="0"/>
                    </a:moveTo>
                    <a:cubicBezTo>
                      <a:pt x="1477" y="0"/>
                      <a:pt x="1422" y="13"/>
                      <a:pt x="1370" y="43"/>
                    </a:cubicBezTo>
                    <a:lnTo>
                      <a:pt x="342" y="628"/>
                    </a:lnTo>
                    <a:cubicBezTo>
                      <a:pt x="1" y="804"/>
                      <a:pt x="183" y="1257"/>
                      <a:pt x="479" y="1257"/>
                    </a:cubicBezTo>
                    <a:cubicBezTo>
                      <a:pt x="537" y="1257"/>
                      <a:pt x="599" y="1239"/>
                      <a:pt x="662" y="1199"/>
                    </a:cubicBezTo>
                    <a:lnTo>
                      <a:pt x="1689" y="614"/>
                    </a:lnTo>
                    <a:cubicBezTo>
                      <a:pt x="1798" y="560"/>
                      <a:pt x="1860" y="451"/>
                      <a:pt x="1860" y="328"/>
                    </a:cubicBezTo>
                    <a:cubicBezTo>
                      <a:pt x="1860" y="137"/>
                      <a:pt x="1702" y="0"/>
                      <a:pt x="15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52"/>
              <p:cNvSpPr/>
              <p:nvPr/>
            </p:nvSpPr>
            <p:spPr>
              <a:xfrm>
                <a:off x="743731" y="1338880"/>
                <a:ext cx="165345" cy="69865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731" extrusionOk="0">
                    <a:moveTo>
                      <a:pt x="348" y="0"/>
                    </a:moveTo>
                    <a:cubicBezTo>
                      <a:pt x="234" y="0"/>
                      <a:pt x="133" y="54"/>
                      <a:pt x="69" y="144"/>
                    </a:cubicBezTo>
                    <a:cubicBezTo>
                      <a:pt x="35" y="191"/>
                      <a:pt x="14" y="246"/>
                      <a:pt x="14" y="300"/>
                    </a:cubicBezTo>
                    <a:cubicBezTo>
                      <a:pt x="1" y="477"/>
                      <a:pt x="130" y="640"/>
                      <a:pt x="314" y="654"/>
                    </a:cubicBezTo>
                    <a:lnTo>
                      <a:pt x="1253" y="729"/>
                    </a:lnTo>
                    <a:cubicBezTo>
                      <a:pt x="1266" y="730"/>
                      <a:pt x="1279" y="731"/>
                      <a:pt x="1291" y="731"/>
                    </a:cubicBezTo>
                    <a:cubicBezTo>
                      <a:pt x="1691" y="731"/>
                      <a:pt x="1729" y="115"/>
                      <a:pt x="1307" y="76"/>
                    </a:cubicBezTo>
                    <a:lnTo>
                      <a:pt x="368" y="1"/>
                    </a:lnTo>
                    <a:cubicBezTo>
                      <a:pt x="361" y="1"/>
                      <a:pt x="355" y="0"/>
                      <a:pt x="3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52"/>
              <p:cNvSpPr/>
              <p:nvPr/>
            </p:nvSpPr>
            <p:spPr>
              <a:xfrm>
                <a:off x="923890" y="1239386"/>
                <a:ext cx="147090" cy="71203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745" extrusionOk="0">
                    <a:moveTo>
                      <a:pt x="1184" y="1"/>
                    </a:moveTo>
                    <a:lnTo>
                      <a:pt x="293" y="76"/>
                    </a:lnTo>
                    <a:cubicBezTo>
                      <a:pt x="177" y="89"/>
                      <a:pt x="75" y="164"/>
                      <a:pt x="34" y="273"/>
                    </a:cubicBezTo>
                    <a:cubicBezTo>
                      <a:pt x="7" y="328"/>
                      <a:pt x="0" y="382"/>
                      <a:pt x="7" y="436"/>
                    </a:cubicBezTo>
                    <a:cubicBezTo>
                      <a:pt x="26" y="608"/>
                      <a:pt x="10" y="745"/>
                      <a:pt x="153" y="745"/>
                    </a:cubicBezTo>
                    <a:cubicBezTo>
                      <a:pt x="162" y="745"/>
                      <a:pt x="173" y="744"/>
                      <a:pt x="184" y="743"/>
                    </a:cubicBezTo>
                    <a:lnTo>
                      <a:pt x="1538" y="627"/>
                    </a:lnTo>
                    <a:lnTo>
                      <a:pt x="11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52"/>
              <p:cNvSpPr/>
              <p:nvPr/>
            </p:nvSpPr>
            <p:spPr>
              <a:xfrm>
                <a:off x="834719" y="1489029"/>
                <a:ext cx="70439" cy="175858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840" extrusionOk="0">
                    <a:moveTo>
                      <a:pt x="400" y="1"/>
                    </a:moveTo>
                    <a:cubicBezTo>
                      <a:pt x="233" y="1"/>
                      <a:pt x="89" y="139"/>
                      <a:pt x="76" y="308"/>
                    </a:cubicBezTo>
                    <a:lnTo>
                      <a:pt x="15" y="1492"/>
                    </a:lnTo>
                    <a:cubicBezTo>
                      <a:pt x="1" y="1719"/>
                      <a:pt x="173" y="1839"/>
                      <a:pt x="344" y="1839"/>
                    </a:cubicBezTo>
                    <a:cubicBezTo>
                      <a:pt x="500" y="1839"/>
                      <a:pt x="655" y="1740"/>
                      <a:pt x="668" y="1532"/>
                    </a:cubicBezTo>
                    <a:lnTo>
                      <a:pt x="736" y="349"/>
                    </a:lnTo>
                    <a:cubicBezTo>
                      <a:pt x="736" y="226"/>
                      <a:pt x="682" y="117"/>
                      <a:pt x="580" y="49"/>
                    </a:cubicBezTo>
                    <a:cubicBezTo>
                      <a:pt x="532" y="22"/>
                      <a:pt x="478" y="2"/>
                      <a:pt x="423" y="2"/>
                    </a:cubicBezTo>
                    <a:cubicBezTo>
                      <a:pt x="415" y="1"/>
                      <a:pt x="408" y="1"/>
                      <a:pt x="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7" name="Google Shape;1317;p52"/>
            <p:cNvGrpSpPr/>
            <p:nvPr/>
          </p:nvGrpSpPr>
          <p:grpSpPr>
            <a:xfrm>
              <a:off x="714472" y="1342646"/>
              <a:ext cx="2186638" cy="3108961"/>
              <a:chOff x="1045656" y="1342646"/>
              <a:chExt cx="2186638" cy="3108961"/>
            </a:xfrm>
          </p:grpSpPr>
          <p:sp>
            <p:nvSpPr>
              <p:cNvPr id="1318" name="Google Shape;1318;p52"/>
              <p:cNvSpPr/>
              <p:nvPr/>
            </p:nvSpPr>
            <p:spPr>
              <a:xfrm>
                <a:off x="1530239" y="1342646"/>
                <a:ext cx="600186" cy="644943"/>
              </a:xfrm>
              <a:custGeom>
                <a:avLst/>
                <a:gdLst/>
                <a:ahLst/>
                <a:cxnLst/>
                <a:rect l="l" t="t" r="r" b="b"/>
                <a:pathLst>
                  <a:path w="5233" h="5629" extrusionOk="0">
                    <a:moveTo>
                      <a:pt x="2093" y="0"/>
                    </a:moveTo>
                    <a:cubicBezTo>
                      <a:pt x="2083" y="0"/>
                      <a:pt x="2073" y="0"/>
                      <a:pt x="2062" y="1"/>
                    </a:cubicBezTo>
                    <a:cubicBezTo>
                      <a:pt x="1817" y="7"/>
                      <a:pt x="1579" y="62"/>
                      <a:pt x="1355" y="157"/>
                    </a:cubicBezTo>
                    <a:cubicBezTo>
                      <a:pt x="1062" y="286"/>
                      <a:pt x="749" y="477"/>
                      <a:pt x="599" y="769"/>
                    </a:cubicBezTo>
                    <a:cubicBezTo>
                      <a:pt x="545" y="865"/>
                      <a:pt x="525" y="973"/>
                      <a:pt x="470" y="1069"/>
                    </a:cubicBezTo>
                    <a:cubicBezTo>
                      <a:pt x="389" y="1164"/>
                      <a:pt x="307" y="1259"/>
                      <a:pt x="218" y="1348"/>
                    </a:cubicBezTo>
                    <a:cubicBezTo>
                      <a:pt x="96" y="1504"/>
                      <a:pt x="21" y="1701"/>
                      <a:pt x="8" y="1899"/>
                    </a:cubicBezTo>
                    <a:cubicBezTo>
                      <a:pt x="1" y="2157"/>
                      <a:pt x="28" y="2416"/>
                      <a:pt x="96" y="2668"/>
                    </a:cubicBezTo>
                    <a:cubicBezTo>
                      <a:pt x="150" y="2906"/>
                      <a:pt x="259" y="3130"/>
                      <a:pt x="416" y="3314"/>
                    </a:cubicBezTo>
                    <a:cubicBezTo>
                      <a:pt x="429" y="3327"/>
                      <a:pt x="436" y="3348"/>
                      <a:pt x="450" y="3361"/>
                    </a:cubicBezTo>
                    <a:cubicBezTo>
                      <a:pt x="450" y="3382"/>
                      <a:pt x="450" y="3402"/>
                      <a:pt x="450" y="3423"/>
                    </a:cubicBezTo>
                    <a:cubicBezTo>
                      <a:pt x="436" y="3681"/>
                      <a:pt x="538" y="3960"/>
                      <a:pt x="647" y="4198"/>
                    </a:cubicBezTo>
                    <a:cubicBezTo>
                      <a:pt x="736" y="4402"/>
                      <a:pt x="872" y="4586"/>
                      <a:pt x="1049" y="4722"/>
                    </a:cubicBezTo>
                    <a:cubicBezTo>
                      <a:pt x="1096" y="4756"/>
                      <a:pt x="1144" y="4790"/>
                      <a:pt x="1198" y="4817"/>
                    </a:cubicBezTo>
                    <a:cubicBezTo>
                      <a:pt x="1205" y="4824"/>
                      <a:pt x="1219" y="4831"/>
                      <a:pt x="1225" y="4845"/>
                    </a:cubicBezTo>
                    <a:cubicBezTo>
                      <a:pt x="1239" y="4858"/>
                      <a:pt x="1246" y="4879"/>
                      <a:pt x="1246" y="4899"/>
                    </a:cubicBezTo>
                    <a:cubicBezTo>
                      <a:pt x="1280" y="5028"/>
                      <a:pt x="1341" y="5151"/>
                      <a:pt x="1416" y="5266"/>
                    </a:cubicBezTo>
                    <a:cubicBezTo>
                      <a:pt x="1436" y="5307"/>
                      <a:pt x="1464" y="5348"/>
                      <a:pt x="1491" y="5382"/>
                    </a:cubicBezTo>
                    <a:cubicBezTo>
                      <a:pt x="1532" y="5416"/>
                      <a:pt x="1572" y="5443"/>
                      <a:pt x="1620" y="5464"/>
                    </a:cubicBezTo>
                    <a:cubicBezTo>
                      <a:pt x="1797" y="5545"/>
                      <a:pt x="1987" y="5600"/>
                      <a:pt x="2185" y="5627"/>
                    </a:cubicBezTo>
                    <a:cubicBezTo>
                      <a:pt x="2188" y="5628"/>
                      <a:pt x="2190" y="5628"/>
                      <a:pt x="2193" y="5628"/>
                    </a:cubicBezTo>
                    <a:cubicBezTo>
                      <a:pt x="2217" y="5628"/>
                      <a:pt x="2238" y="5604"/>
                      <a:pt x="2232" y="5579"/>
                    </a:cubicBezTo>
                    <a:cubicBezTo>
                      <a:pt x="2246" y="5198"/>
                      <a:pt x="1953" y="4811"/>
                      <a:pt x="1763" y="4518"/>
                    </a:cubicBezTo>
                    <a:cubicBezTo>
                      <a:pt x="1545" y="4185"/>
                      <a:pt x="1293" y="3858"/>
                      <a:pt x="1164" y="3477"/>
                    </a:cubicBezTo>
                    <a:cubicBezTo>
                      <a:pt x="1137" y="3402"/>
                      <a:pt x="1123" y="3327"/>
                      <a:pt x="1110" y="3246"/>
                    </a:cubicBezTo>
                    <a:cubicBezTo>
                      <a:pt x="1062" y="2844"/>
                      <a:pt x="1110" y="2443"/>
                      <a:pt x="1164" y="2042"/>
                    </a:cubicBezTo>
                    <a:cubicBezTo>
                      <a:pt x="1171" y="1974"/>
                      <a:pt x="1191" y="1899"/>
                      <a:pt x="1219" y="1837"/>
                    </a:cubicBezTo>
                    <a:cubicBezTo>
                      <a:pt x="1266" y="1769"/>
                      <a:pt x="1321" y="1722"/>
                      <a:pt x="1389" y="1688"/>
                    </a:cubicBezTo>
                    <a:cubicBezTo>
                      <a:pt x="1553" y="1606"/>
                      <a:pt x="1735" y="1578"/>
                      <a:pt x="1920" y="1578"/>
                    </a:cubicBezTo>
                    <a:cubicBezTo>
                      <a:pt x="2042" y="1578"/>
                      <a:pt x="2165" y="1590"/>
                      <a:pt x="2287" y="1606"/>
                    </a:cubicBezTo>
                    <a:cubicBezTo>
                      <a:pt x="2675" y="1654"/>
                      <a:pt x="3076" y="1715"/>
                      <a:pt x="3437" y="1899"/>
                    </a:cubicBezTo>
                    <a:cubicBezTo>
                      <a:pt x="3600" y="1980"/>
                      <a:pt x="3627" y="2089"/>
                      <a:pt x="3736" y="2218"/>
                    </a:cubicBezTo>
                    <a:cubicBezTo>
                      <a:pt x="3865" y="2368"/>
                      <a:pt x="4090" y="2885"/>
                      <a:pt x="4273" y="2926"/>
                    </a:cubicBezTo>
                    <a:cubicBezTo>
                      <a:pt x="4307" y="2933"/>
                      <a:pt x="4341" y="2933"/>
                      <a:pt x="4369" y="2933"/>
                    </a:cubicBezTo>
                    <a:cubicBezTo>
                      <a:pt x="4382" y="2934"/>
                      <a:pt x="4394" y="2934"/>
                      <a:pt x="4407" y="2934"/>
                    </a:cubicBezTo>
                    <a:cubicBezTo>
                      <a:pt x="4786" y="2934"/>
                      <a:pt x="5113" y="2553"/>
                      <a:pt x="5192" y="2191"/>
                    </a:cubicBezTo>
                    <a:cubicBezTo>
                      <a:pt x="5233" y="1953"/>
                      <a:pt x="5212" y="1715"/>
                      <a:pt x="5131" y="1491"/>
                    </a:cubicBezTo>
                    <a:cubicBezTo>
                      <a:pt x="5056" y="1246"/>
                      <a:pt x="4933" y="980"/>
                      <a:pt x="4702" y="837"/>
                    </a:cubicBezTo>
                    <a:cubicBezTo>
                      <a:pt x="4634" y="790"/>
                      <a:pt x="4546" y="763"/>
                      <a:pt x="4478" y="715"/>
                    </a:cubicBezTo>
                    <a:cubicBezTo>
                      <a:pt x="4335" y="613"/>
                      <a:pt x="4260" y="436"/>
                      <a:pt x="4124" y="334"/>
                    </a:cubicBezTo>
                    <a:cubicBezTo>
                      <a:pt x="3951" y="216"/>
                      <a:pt x="3749" y="155"/>
                      <a:pt x="3546" y="155"/>
                    </a:cubicBezTo>
                    <a:cubicBezTo>
                      <a:pt x="3525" y="155"/>
                      <a:pt x="3505" y="156"/>
                      <a:pt x="3484" y="157"/>
                    </a:cubicBezTo>
                    <a:cubicBezTo>
                      <a:pt x="3341" y="171"/>
                      <a:pt x="3192" y="191"/>
                      <a:pt x="3049" y="211"/>
                    </a:cubicBezTo>
                    <a:cubicBezTo>
                      <a:pt x="3022" y="215"/>
                      <a:pt x="2996" y="217"/>
                      <a:pt x="2971" y="217"/>
                    </a:cubicBezTo>
                    <a:cubicBezTo>
                      <a:pt x="2945" y="217"/>
                      <a:pt x="2919" y="215"/>
                      <a:pt x="2892" y="211"/>
                    </a:cubicBezTo>
                    <a:cubicBezTo>
                      <a:pt x="2851" y="205"/>
                      <a:pt x="2811" y="191"/>
                      <a:pt x="2777" y="171"/>
                    </a:cubicBezTo>
                    <a:cubicBezTo>
                      <a:pt x="2548" y="79"/>
                      <a:pt x="2344" y="0"/>
                      <a:pt x="2093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52"/>
              <p:cNvSpPr/>
              <p:nvPr/>
            </p:nvSpPr>
            <p:spPr>
              <a:xfrm>
                <a:off x="1770638" y="1949887"/>
                <a:ext cx="248997" cy="338455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2954" extrusionOk="0">
                    <a:moveTo>
                      <a:pt x="1565" y="0"/>
                    </a:moveTo>
                    <a:lnTo>
                      <a:pt x="0" y="14"/>
                    </a:lnTo>
                    <a:lnTo>
                      <a:pt x="130" y="1178"/>
                    </a:lnTo>
                    <a:lnTo>
                      <a:pt x="1409" y="2953"/>
                    </a:lnTo>
                    <a:lnTo>
                      <a:pt x="2171" y="1729"/>
                    </a:lnTo>
                    <a:lnTo>
                      <a:pt x="1722" y="1178"/>
                    </a:lnTo>
                    <a:lnTo>
                      <a:pt x="1565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52"/>
              <p:cNvSpPr/>
              <p:nvPr/>
            </p:nvSpPr>
            <p:spPr>
              <a:xfrm>
                <a:off x="1620045" y="1468907"/>
                <a:ext cx="460490" cy="549845"/>
              </a:xfrm>
              <a:custGeom>
                <a:avLst/>
                <a:gdLst/>
                <a:ahLst/>
                <a:cxnLst/>
                <a:rect l="l" t="t" r="r" b="b"/>
                <a:pathLst>
                  <a:path w="4015" h="4799" extrusionOk="0">
                    <a:moveTo>
                      <a:pt x="1957" y="0"/>
                    </a:moveTo>
                    <a:cubicBezTo>
                      <a:pt x="1754" y="0"/>
                      <a:pt x="1537" y="36"/>
                      <a:pt x="1272" y="110"/>
                    </a:cubicBezTo>
                    <a:cubicBezTo>
                      <a:pt x="640" y="286"/>
                      <a:pt x="286" y="722"/>
                      <a:pt x="136" y="1300"/>
                    </a:cubicBezTo>
                    <a:cubicBezTo>
                      <a:pt x="0" y="1913"/>
                      <a:pt x="48" y="2559"/>
                      <a:pt x="279" y="3144"/>
                    </a:cubicBezTo>
                    <a:cubicBezTo>
                      <a:pt x="504" y="3641"/>
                      <a:pt x="864" y="4062"/>
                      <a:pt x="1313" y="4375"/>
                    </a:cubicBezTo>
                    <a:cubicBezTo>
                      <a:pt x="1649" y="4599"/>
                      <a:pt x="2078" y="4798"/>
                      <a:pt x="2565" y="4798"/>
                    </a:cubicBezTo>
                    <a:cubicBezTo>
                      <a:pt x="2699" y="4798"/>
                      <a:pt x="2838" y="4783"/>
                      <a:pt x="2980" y="4750"/>
                    </a:cubicBezTo>
                    <a:cubicBezTo>
                      <a:pt x="3633" y="4586"/>
                      <a:pt x="3878" y="4028"/>
                      <a:pt x="3946" y="3545"/>
                    </a:cubicBezTo>
                    <a:cubicBezTo>
                      <a:pt x="4014" y="3049"/>
                      <a:pt x="3865" y="2191"/>
                      <a:pt x="3776" y="1749"/>
                    </a:cubicBezTo>
                    <a:cubicBezTo>
                      <a:pt x="3681" y="1307"/>
                      <a:pt x="3545" y="531"/>
                      <a:pt x="2824" y="212"/>
                    </a:cubicBezTo>
                    <a:cubicBezTo>
                      <a:pt x="2501" y="72"/>
                      <a:pt x="2243" y="0"/>
                      <a:pt x="1957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52"/>
              <p:cNvSpPr/>
              <p:nvPr/>
            </p:nvSpPr>
            <p:spPr>
              <a:xfrm>
                <a:off x="1857233" y="2009122"/>
                <a:ext cx="92213" cy="13405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7" extrusionOk="0">
                    <a:moveTo>
                      <a:pt x="48" y="1"/>
                    </a:moveTo>
                    <a:cubicBezTo>
                      <a:pt x="14" y="1"/>
                      <a:pt x="0" y="48"/>
                      <a:pt x="34" y="62"/>
                    </a:cubicBezTo>
                    <a:cubicBezTo>
                      <a:pt x="184" y="96"/>
                      <a:pt x="334" y="116"/>
                      <a:pt x="490" y="116"/>
                    </a:cubicBezTo>
                    <a:cubicBezTo>
                      <a:pt x="579" y="116"/>
                      <a:pt x="674" y="109"/>
                      <a:pt x="762" y="96"/>
                    </a:cubicBezTo>
                    <a:cubicBezTo>
                      <a:pt x="803" y="89"/>
                      <a:pt x="790" y="35"/>
                      <a:pt x="756" y="35"/>
                    </a:cubicBezTo>
                    <a:cubicBezTo>
                      <a:pt x="662" y="48"/>
                      <a:pt x="569" y="55"/>
                      <a:pt x="477" y="55"/>
                    </a:cubicBezTo>
                    <a:cubicBezTo>
                      <a:pt x="332" y="55"/>
                      <a:pt x="189" y="38"/>
                      <a:pt x="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52"/>
              <p:cNvSpPr/>
              <p:nvPr/>
            </p:nvSpPr>
            <p:spPr>
              <a:xfrm>
                <a:off x="1786237" y="1644663"/>
                <a:ext cx="81776" cy="42164"/>
              </a:xfrm>
              <a:custGeom>
                <a:avLst/>
                <a:gdLst/>
                <a:ahLst/>
                <a:cxnLst/>
                <a:rect l="l" t="t" r="r" b="b"/>
                <a:pathLst>
                  <a:path w="713" h="368" extrusionOk="0">
                    <a:moveTo>
                      <a:pt x="541" y="0"/>
                    </a:moveTo>
                    <a:cubicBezTo>
                      <a:pt x="506" y="0"/>
                      <a:pt x="468" y="6"/>
                      <a:pt x="429" y="18"/>
                    </a:cubicBezTo>
                    <a:cubicBezTo>
                      <a:pt x="225" y="79"/>
                      <a:pt x="150" y="134"/>
                      <a:pt x="75" y="208"/>
                    </a:cubicBezTo>
                    <a:cubicBezTo>
                      <a:pt x="1" y="283"/>
                      <a:pt x="28" y="367"/>
                      <a:pt x="95" y="367"/>
                    </a:cubicBezTo>
                    <a:cubicBezTo>
                      <a:pt x="108" y="367"/>
                      <a:pt x="122" y="364"/>
                      <a:pt x="136" y="358"/>
                    </a:cubicBezTo>
                    <a:cubicBezTo>
                      <a:pt x="238" y="317"/>
                      <a:pt x="341" y="276"/>
                      <a:pt x="456" y="249"/>
                    </a:cubicBezTo>
                    <a:cubicBezTo>
                      <a:pt x="579" y="222"/>
                      <a:pt x="701" y="215"/>
                      <a:pt x="708" y="120"/>
                    </a:cubicBezTo>
                    <a:cubicBezTo>
                      <a:pt x="713" y="49"/>
                      <a:pt x="642" y="0"/>
                      <a:pt x="541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52"/>
              <p:cNvSpPr/>
              <p:nvPr/>
            </p:nvSpPr>
            <p:spPr>
              <a:xfrm>
                <a:off x="1976744" y="1620946"/>
                <a:ext cx="88199" cy="29675"/>
              </a:xfrm>
              <a:custGeom>
                <a:avLst/>
                <a:gdLst/>
                <a:ahLst/>
                <a:cxnLst/>
                <a:rect l="l" t="t" r="r" b="b"/>
                <a:pathLst>
                  <a:path w="769" h="259" extrusionOk="0">
                    <a:moveTo>
                      <a:pt x="259" y="0"/>
                    </a:moveTo>
                    <a:cubicBezTo>
                      <a:pt x="100" y="0"/>
                      <a:pt x="0" y="79"/>
                      <a:pt x="27" y="170"/>
                    </a:cubicBezTo>
                    <a:cubicBezTo>
                      <a:pt x="48" y="225"/>
                      <a:pt x="100" y="236"/>
                      <a:pt x="168" y="236"/>
                    </a:cubicBezTo>
                    <a:cubicBezTo>
                      <a:pt x="209" y="236"/>
                      <a:pt x="256" y="232"/>
                      <a:pt x="306" y="232"/>
                    </a:cubicBezTo>
                    <a:cubicBezTo>
                      <a:pt x="428" y="232"/>
                      <a:pt x="550" y="259"/>
                      <a:pt x="646" y="259"/>
                    </a:cubicBezTo>
                    <a:cubicBezTo>
                      <a:pt x="734" y="259"/>
                      <a:pt x="768" y="150"/>
                      <a:pt x="666" y="96"/>
                    </a:cubicBezTo>
                    <a:cubicBezTo>
                      <a:pt x="544" y="34"/>
                      <a:pt x="414" y="7"/>
                      <a:pt x="278" y="0"/>
                    </a:cubicBezTo>
                    <a:cubicBezTo>
                      <a:pt x="272" y="0"/>
                      <a:pt x="265" y="0"/>
                      <a:pt x="259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52"/>
              <p:cNvSpPr/>
              <p:nvPr/>
            </p:nvSpPr>
            <p:spPr>
              <a:xfrm>
                <a:off x="1946235" y="1749956"/>
                <a:ext cx="62851" cy="7848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85" extrusionOk="0">
                    <a:moveTo>
                      <a:pt x="78" y="1"/>
                    </a:moveTo>
                    <a:cubicBezTo>
                      <a:pt x="62" y="1"/>
                      <a:pt x="45" y="2"/>
                      <a:pt x="27" y="4"/>
                    </a:cubicBezTo>
                    <a:cubicBezTo>
                      <a:pt x="7" y="4"/>
                      <a:pt x="0" y="24"/>
                      <a:pt x="0" y="38"/>
                    </a:cubicBezTo>
                    <a:cubicBezTo>
                      <a:pt x="0" y="51"/>
                      <a:pt x="14" y="65"/>
                      <a:pt x="34" y="65"/>
                    </a:cubicBezTo>
                    <a:cubicBezTo>
                      <a:pt x="47" y="63"/>
                      <a:pt x="59" y="63"/>
                      <a:pt x="72" y="63"/>
                    </a:cubicBezTo>
                    <a:cubicBezTo>
                      <a:pt x="213" y="63"/>
                      <a:pt x="335" y="166"/>
                      <a:pt x="354" y="310"/>
                    </a:cubicBezTo>
                    <a:cubicBezTo>
                      <a:pt x="361" y="385"/>
                      <a:pt x="340" y="460"/>
                      <a:pt x="293" y="521"/>
                    </a:cubicBezTo>
                    <a:cubicBezTo>
                      <a:pt x="245" y="582"/>
                      <a:pt x="177" y="616"/>
                      <a:pt x="102" y="630"/>
                    </a:cubicBezTo>
                    <a:cubicBezTo>
                      <a:pt x="61" y="630"/>
                      <a:pt x="61" y="684"/>
                      <a:pt x="102" y="684"/>
                    </a:cubicBezTo>
                    <a:lnTo>
                      <a:pt x="109" y="684"/>
                    </a:lnTo>
                    <a:cubicBezTo>
                      <a:pt x="547" y="632"/>
                      <a:pt x="489" y="1"/>
                      <a:pt x="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52"/>
              <p:cNvSpPr/>
              <p:nvPr/>
            </p:nvSpPr>
            <p:spPr>
              <a:xfrm>
                <a:off x="1619242" y="1466271"/>
                <a:ext cx="461293" cy="349683"/>
              </a:xfrm>
              <a:custGeom>
                <a:avLst/>
                <a:gdLst/>
                <a:ahLst/>
                <a:cxnLst/>
                <a:rect l="l" t="t" r="r" b="b"/>
                <a:pathLst>
                  <a:path w="4022" h="3052" extrusionOk="0">
                    <a:moveTo>
                      <a:pt x="1987" y="1"/>
                    </a:moveTo>
                    <a:cubicBezTo>
                      <a:pt x="1779" y="1"/>
                      <a:pt x="1557" y="38"/>
                      <a:pt x="1286" y="112"/>
                    </a:cubicBezTo>
                    <a:cubicBezTo>
                      <a:pt x="647" y="282"/>
                      <a:pt x="279" y="724"/>
                      <a:pt x="130" y="1310"/>
                    </a:cubicBezTo>
                    <a:cubicBezTo>
                      <a:pt x="0" y="1888"/>
                      <a:pt x="34" y="2493"/>
                      <a:pt x="225" y="3051"/>
                    </a:cubicBezTo>
                    <a:cubicBezTo>
                      <a:pt x="293" y="3051"/>
                      <a:pt x="354" y="3024"/>
                      <a:pt x="395" y="2976"/>
                    </a:cubicBezTo>
                    <a:cubicBezTo>
                      <a:pt x="436" y="2949"/>
                      <a:pt x="470" y="2888"/>
                      <a:pt x="511" y="2868"/>
                    </a:cubicBezTo>
                    <a:cubicBezTo>
                      <a:pt x="563" y="2835"/>
                      <a:pt x="656" y="2832"/>
                      <a:pt x="757" y="2832"/>
                    </a:cubicBezTo>
                    <a:cubicBezTo>
                      <a:pt x="780" y="2832"/>
                      <a:pt x="802" y="2832"/>
                      <a:pt x="825" y="2832"/>
                    </a:cubicBezTo>
                    <a:cubicBezTo>
                      <a:pt x="978" y="2832"/>
                      <a:pt x="1135" y="2826"/>
                      <a:pt x="1191" y="2725"/>
                    </a:cubicBezTo>
                    <a:cubicBezTo>
                      <a:pt x="1286" y="2541"/>
                      <a:pt x="987" y="1915"/>
                      <a:pt x="987" y="1915"/>
                    </a:cubicBezTo>
                    <a:cubicBezTo>
                      <a:pt x="987" y="1915"/>
                      <a:pt x="1320" y="1867"/>
                      <a:pt x="1613" y="1384"/>
                    </a:cubicBezTo>
                    <a:cubicBezTo>
                      <a:pt x="1715" y="1228"/>
                      <a:pt x="1708" y="956"/>
                      <a:pt x="1892" y="793"/>
                    </a:cubicBezTo>
                    <a:cubicBezTo>
                      <a:pt x="2089" y="609"/>
                      <a:pt x="2422" y="663"/>
                      <a:pt x="2531" y="384"/>
                    </a:cubicBezTo>
                    <a:cubicBezTo>
                      <a:pt x="2579" y="520"/>
                      <a:pt x="2674" y="636"/>
                      <a:pt x="2803" y="718"/>
                    </a:cubicBezTo>
                    <a:cubicBezTo>
                      <a:pt x="2946" y="799"/>
                      <a:pt x="3123" y="786"/>
                      <a:pt x="3239" y="888"/>
                    </a:cubicBezTo>
                    <a:cubicBezTo>
                      <a:pt x="3348" y="990"/>
                      <a:pt x="3402" y="1228"/>
                      <a:pt x="3627" y="1337"/>
                    </a:cubicBezTo>
                    <a:cubicBezTo>
                      <a:pt x="3702" y="1375"/>
                      <a:pt x="3763" y="1387"/>
                      <a:pt x="3811" y="1387"/>
                    </a:cubicBezTo>
                    <a:cubicBezTo>
                      <a:pt x="3900" y="1387"/>
                      <a:pt x="3942" y="1344"/>
                      <a:pt x="3946" y="1344"/>
                    </a:cubicBezTo>
                    <a:cubicBezTo>
                      <a:pt x="4021" y="1303"/>
                      <a:pt x="3790" y="1153"/>
                      <a:pt x="3790" y="1071"/>
                    </a:cubicBezTo>
                    <a:cubicBezTo>
                      <a:pt x="3783" y="1017"/>
                      <a:pt x="3763" y="963"/>
                      <a:pt x="3729" y="915"/>
                    </a:cubicBezTo>
                    <a:cubicBezTo>
                      <a:pt x="3511" y="602"/>
                      <a:pt x="3212" y="364"/>
                      <a:pt x="2865" y="214"/>
                    </a:cubicBezTo>
                    <a:cubicBezTo>
                      <a:pt x="2537" y="72"/>
                      <a:pt x="2275" y="1"/>
                      <a:pt x="198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52"/>
              <p:cNvSpPr/>
              <p:nvPr/>
            </p:nvSpPr>
            <p:spPr>
              <a:xfrm>
                <a:off x="1614540" y="1742967"/>
                <a:ext cx="121115" cy="117783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028" extrusionOk="0">
                    <a:moveTo>
                      <a:pt x="426" y="0"/>
                    </a:moveTo>
                    <a:cubicBezTo>
                      <a:pt x="354" y="0"/>
                      <a:pt x="285" y="19"/>
                      <a:pt x="225" y="58"/>
                    </a:cubicBezTo>
                    <a:cubicBezTo>
                      <a:pt x="28" y="194"/>
                      <a:pt x="1" y="500"/>
                      <a:pt x="164" y="752"/>
                    </a:cubicBezTo>
                    <a:cubicBezTo>
                      <a:pt x="283" y="928"/>
                      <a:pt x="464" y="1027"/>
                      <a:pt x="631" y="1027"/>
                    </a:cubicBezTo>
                    <a:cubicBezTo>
                      <a:pt x="702" y="1027"/>
                      <a:pt x="771" y="1009"/>
                      <a:pt x="831" y="970"/>
                    </a:cubicBezTo>
                    <a:cubicBezTo>
                      <a:pt x="1028" y="834"/>
                      <a:pt x="1055" y="521"/>
                      <a:pt x="885" y="269"/>
                    </a:cubicBezTo>
                    <a:cubicBezTo>
                      <a:pt x="771" y="98"/>
                      <a:pt x="591" y="0"/>
                      <a:pt x="426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52"/>
              <p:cNvSpPr/>
              <p:nvPr/>
            </p:nvSpPr>
            <p:spPr>
              <a:xfrm>
                <a:off x="1637134" y="1779860"/>
                <a:ext cx="57805" cy="5167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451" extrusionOk="0">
                    <a:moveTo>
                      <a:pt x="202" y="1"/>
                    </a:moveTo>
                    <a:cubicBezTo>
                      <a:pt x="196" y="1"/>
                      <a:pt x="190" y="3"/>
                      <a:pt x="185" y="8"/>
                    </a:cubicBezTo>
                    <a:cubicBezTo>
                      <a:pt x="1" y="151"/>
                      <a:pt x="96" y="450"/>
                      <a:pt x="334" y="450"/>
                    </a:cubicBezTo>
                    <a:cubicBezTo>
                      <a:pt x="389" y="450"/>
                      <a:pt x="436" y="430"/>
                      <a:pt x="477" y="403"/>
                    </a:cubicBezTo>
                    <a:cubicBezTo>
                      <a:pt x="504" y="381"/>
                      <a:pt x="488" y="347"/>
                      <a:pt x="464" y="347"/>
                    </a:cubicBezTo>
                    <a:cubicBezTo>
                      <a:pt x="457" y="347"/>
                      <a:pt x="450" y="349"/>
                      <a:pt x="443" y="355"/>
                    </a:cubicBezTo>
                    <a:cubicBezTo>
                      <a:pt x="406" y="382"/>
                      <a:pt x="368" y="393"/>
                      <a:pt x="333" y="393"/>
                    </a:cubicBezTo>
                    <a:cubicBezTo>
                      <a:pt x="179" y="393"/>
                      <a:pt x="65" y="177"/>
                      <a:pt x="225" y="56"/>
                    </a:cubicBezTo>
                    <a:cubicBezTo>
                      <a:pt x="239" y="49"/>
                      <a:pt x="239" y="29"/>
                      <a:pt x="232" y="15"/>
                    </a:cubicBezTo>
                    <a:cubicBezTo>
                      <a:pt x="224" y="7"/>
                      <a:pt x="213" y="1"/>
                      <a:pt x="2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52"/>
              <p:cNvSpPr/>
              <p:nvPr/>
            </p:nvSpPr>
            <p:spPr>
              <a:xfrm>
                <a:off x="1576346" y="1456418"/>
                <a:ext cx="118707" cy="138177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206" extrusionOk="0">
                    <a:moveTo>
                      <a:pt x="987" y="1"/>
                    </a:moveTo>
                    <a:cubicBezTo>
                      <a:pt x="810" y="1"/>
                      <a:pt x="626" y="123"/>
                      <a:pt x="504" y="334"/>
                    </a:cubicBezTo>
                    <a:cubicBezTo>
                      <a:pt x="456" y="409"/>
                      <a:pt x="422" y="491"/>
                      <a:pt x="395" y="566"/>
                    </a:cubicBezTo>
                    <a:cubicBezTo>
                      <a:pt x="381" y="606"/>
                      <a:pt x="374" y="640"/>
                      <a:pt x="361" y="674"/>
                    </a:cubicBezTo>
                    <a:cubicBezTo>
                      <a:pt x="347" y="736"/>
                      <a:pt x="320" y="797"/>
                      <a:pt x="300" y="858"/>
                    </a:cubicBezTo>
                    <a:cubicBezTo>
                      <a:pt x="238" y="981"/>
                      <a:pt x="143" y="1076"/>
                      <a:pt x="27" y="1137"/>
                    </a:cubicBezTo>
                    <a:cubicBezTo>
                      <a:pt x="7" y="1144"/>
                      <a:pt x="0" y="1171"/>
                      <a:pt x="7" y="1185"/>
                    </a:cubicBezTo>
                    <a:cubicBezTo>
                      <a:pt x="14" y="1198"/>
                      <a:pt x="27" y="1205"/>
                      <a:pt x="41" y="1205"/>
                    </a:cubicBezTo>
                    <a:lnTo>
                      <a:pt x="61" y="1205"/>
                    </a:lnTo>
                    <a:cubicBezTo>
                      <a:pt x="191" y="1137"/>
                      <a:pt x="300" y="1028"/>
                      <a:pt x="361" y="892"/>
                    </a:cubicBezTo>
                    <a:cubicBezTo>
                      <a:pt x="388" y="824"/>
                      <a:pt x="415" y="763"/>
                      <a:pt x="429" y="695"/>
                    </a:cubicBezTo>
                    <a:cubicBezTo>
                      <a:pt x="442" y="661"/>
                      <a:pt x="449" y="627"/>
                      <a:pt x="463" y="593"/>
                    </a:cubicBezTo>
                    <a:cubicBezTo>
                      <a:pt x="490" y="518"/>
                      <a:pt x="524" y="443"/>
                      <a:pt x="565" y="375"/>
                    </a:cubicBezTo>
                    <a:cubicBezTo>
                      <a:pt x="674" y="185"/>
                      <a:pt x="837" y="76"/>
                      <a:pt x="987" y="76"/>
                    </a:cubicBezTo>
                    <a:lnTo>
                      <a:pt x="993" y="76"/>
                    </a:lnTo>
                    <a:cubicBezTo>
                      <a:pt x="1014" y="76"/>
                      <a:pt x="1034" y="62"/>
                      <a:pt x="1034" y="42"/>
                    </a:cubicBezTo>
                    <a:cubicBezTo>
                      <a:pt x="1034" y="21"/>
                      <a:pt x="1014" y="1"/>
                      <a:pt x="9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52"/>
              <p:cNvSpPr/>
              <p:nvPr/>
            </p:nvSpPr>
            <p:spPr>
              <a:xfrm>
                <a:off x="1621536" y="1603760"/>
                <a:ext cx="73633" cy="60152"/>
              </a:xfrm>
              <a:custGeom>
                <a:avLst/>
                <a:gdLst/>
                <a:ahLst/>
                <a:cxnLst/>
                <a:rect l="l" t="t" r="r" b="b"/>
                <a:pathLst>
                  <a:path w="642" h="525" extrusionOk="0">
                    <a:moveTo>
                      <a:pt x="593" y="0"/>
                    </a:moveTo>
                    <a:cubicBezTo>
                      <a:pt x="583" y="0"/>
                      <a:pt x="573" y="5"/>
                      <a:pt x="565" y="14"/>
                    </a:cubicBezTo>
                    <a:cubicBezTo>
                      <a:pt x="436" y="212"/>
                      <a:pt x="246" y="361"/>
                      <a:pt x="28" y="450"/>
                    </a:cubicBezTo>
                    <a:cubicBezTo>
                      <a:pt x="8" y="457"/>
                      <a:pt x="1" y="477"/>
                      <a:pt x="8" y="497"/>
                    </a:cubicBezTo>
                    <a:cubicBezTo>
                      <a:pt x="14" y="511"/>
                      <a:pt x="28" y="525"/>
                      <a:pt x="42" y="525"/>
                    </a:cubicBezTo>
                    <a:cubicBezTo>
                      <a:pt x="48" y="525"/>
                      <a:pt x="48" y="518"/>
                      <a:pt x="55" y="518"/>
                    </a:cubicBezTo>
                    <a:cubicBezTo>
                      <a:pt x="287" y="423"/>
                      <a:pt x="491" y="259"/>
                      <a:pt x="627" y="55"/>
                    </a:cubicBezTo>
                    <a:cubicBezTo>
                      <a:pt x="641" y="26"/>
                      <a:pt x="618" y="0"/>
                      <a:pt x="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52"/>
              <p:cNvSpPr/>
              <p:nvPr/>
            </p:nvSpPr>
            <p:spPr>
              <a:xfrm>
                <a:off x="1898408" y="1401881"/>
                <a:ext cx="97030" cy="38268"/>
              </a:xfrm>
              <a:custGeom>
                <a:avLst/>
                <a:gdLst/>
                <a:ahLst/>
                <a:cxnLst/>
                <a:rect l="l" t="t" r="r" b="b"/>
                <a:pathLst>
                  <a:path w="846" h="334" extrusionOk="0">
                    <a:moveTo>
                      <a:pt x="276" y="1"/>
                    </a:moveTo>
                    <a:cubicBezTo>
                      <a:pt x="198" y="1"/>
                      <a:pt x="119" y="14"/>
                      <a:pt x="43" y="41"/>
                    </a:cubicBezTo>
                    <a:cubicBezTo>
                      <a:pt x="1" y="53"/>
                      <a:pt x="17" y="113"/>
                      <a:pt x="54" y="113"/>
                    </a:cubicBezTo>
                    <a:cubicBezTo>
                      <a:pt x="59" y="113"/>
                      <a:pt x="64" y="112"/>
                      <a:pt x="70" y="109"/>
                    </a:cubicBezTo>
                    <a:cubicBezTo>
                      <a:pt x="137" y="86"/>
                      <a:pt x="207" y="74"/>
                      <a:pt x="276" y="74"/>
                    </a:cubicBezTo>
                    <a:cubicBezTo>
                      <a:pt x="466" y="74"/>
                      <a:pt x="653" y="161"/>
                      <a:pt x="778" y="320"/>
                    </a:cubicBezTo>
                    <a:cubicBezTo>
                      <a:pt x="784" y="327"/>
                      <a:pt x="791" y="334"/>
                      <a:pt x="805" y="334"/>
                    </a:cubicBezTo>
                    <a:cubicBezTo>
                      <a:pt x="812" y="334"/>
                      <a:pt x="818" y="334"/>
                      <a:pt x="825" y="327"/>
                    </a:cubicBezTo>
                    <a:cubicBezTo>
                      <a:pt x="846" y="314"/>
                      <a:pt x="846" y="293"/>
                      <a:pt x="832" y="280"/>
                    </a:cubicBezTo>
                    <a:cubicBezTo>
                      <a:pt x="697" y="100"/>
                      <a:pt x="490" y="1"/>
                      <a:pt x="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52"/>
              <p:cNvSpPr/>
              <p:nvPr/>
            </p:nvSpPr>
            <p:spPr>
              <a:xfrm>
                <a:off x="2031339" y="1554149"/>
                <a:ext cx="55396" cy="52819"/>
              </a:xfrm>
              <a:custGeom>
                <a:avLst/>
                <a:gdLst/>
                <a:ahLst/>
                <a:cxnLst/>
                <a:rect l="l" t="t" r="r" b="b"/>
                <a:pathLst>
                  <a:path w="483" h="461" extrusionOk="0">
                    <a:moveTo>
                      <a:pt x="46" y="1"/>
                    </a:moveTo>
                    <a:cubicBezTo>
                      <a:pt x="23" y="1"/>
                      <a:pt x="0" y="23"/>
                      <a:pt x="13" y="53"/>
                    </a:cubicBezTo>
                    <a:cubicBezTo>
                      <a:pt x="88" y="236"/>
                      <a:pt x="238" y="379"/>
                      <a:pt x="415" y="454"/>
                    </a:cubicBezTo>
                    <a:lnTo>
                      <a:pt x="435" y="454"/>
                    </a:lnTo>
                    <a:lnTo>
                      <a:pt x="428" y="461"/>
                    </a:lnTo>
                    <a:cubicBezTo>
                      <a:pt x="469" y="461"/>
                      <a:pt x="483" y="400"/>
                      <a:pt x="442" y="386"/>
                    </a:cubicBezTo>
                    <a:cubicBezTo>
                      <a:pt x="279" y="318"/>
                      <a:pt x="149" y="189"/>
                      <a:pt x="81" y="26"/>
                    </a:cubicBezTo>
                    <a:cubicBezTo>
                      <a:pt x="74" y="8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52"/>
              <p:cNvSpPr/>
              <p:nvPr/>
            </p:nvSpPr>
            <p:spPr>
              <a:xfrm>
                <a:off x="1793233" y="1467532"/>
                <a:ext cx="53905" cy="3506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06" extrusionOk="0">
                    <a:moveTo>
                      <a:pt x="422" y="0"/>
                    </a:moveTo>
                    <a:cubicBezTo>
                      <a:pt x="409" y="0"/>
                      <a:pt x="393" y="12"/>
                      <a:pt x="388" y="26"/>
                    </a:cubicBezTo>
                    <a:cubicBezTo>
                      <a:pt x="375" y="60"/>
                      <a:pt x="354" y="101"/>
                      <a:pt x="327" y="135"/>
                    </a:cubicBezTo>
                    <a:cubicBezTo>
                      <a:pt x="259" y="203"/>
                      <a:pt x="150" y="217"/>
                      <a:pt x="35" y="230"/>
                    </a:cubicBezTo>
                    <a:cubicBezTo>
                      <a:pt x="14" y="230"/>
                      <a:pt x="1" y="251"/>
                      <a:pt x="1" y="271"/>
                    </a:cubicBezTo>
                    <a:cubicBezTo>
                      <a:pt x="1" y="285"/>
                      <a:pt x="21" y="305"/>
                      <a:pt x="35" y="305"/>
                    </a:cubicBezTo>
                    <a:lnTo>
                      <a:pt x="41" y="305"/>
                    </a:lnTo>
                    <a:cubicBezTo>
                      <a:pt x="164" y="292"/>
                      <a:pt x="300" y="278"/>
                      <a:pt x="382" y="183"/>
                    </a:cubicBezTo>
                    <a:cubicBezTo>
                      <a:pt x="416" y="142"/>
                      <a:pt x="443" y="101"/>
                      <a:pt x="456" y="47"/>
                    </a:cubicBezTo>
                    <a:cubicBezTo>
                      <a:pt x="470" y="33"/>
                      <a:pt x="456" y="6"/>
                      <a:pt x="436" y="6"/>
                    </a:cubicBezTo>
                    <a:cubicBezTo>
                      <a:pt x="432" y="2"/>
                      <a:pt x="427" y="0"/>
                      <a:pt x="4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52"/>
              <p:cNvSpPr/>
              <p:nvPr/>
            </p:nvSpPr>
            <p:spPr>
              <a:xfrm>
                <a:off x="1985231" y="1700689"/>
                <a:ext cx="65604" cy="27154"/>
              </a:xfrm>
              <a:custGeom>
                <a:avLst/>
                <a:gdLst/>
                <a:ahLst/>
                <a:cxnLst/>
                <a:rect l="l" t="t" r="r" b="b"/>
                <a:pathLst>
                  <a:path w="572" h="237" extrusionOk="0">
                    <a:moveTo>
                      <a:pt x="317" y="0"/>
                    </a:moveTo>
                    <a:cubicBezTo>
                      <a:pt x="203" y="0"/>
                      <a:pt x="90" y="53"/>
                      <a:pt x="21" y="155"/>
                    </a:cubicBezTo>
                    <a:cubicBezTo>
                      <a:pt x="0" y="175"/>
                      <a:pt x="7" y="209"/>
                      <a:pt x="27" y="223"/>
                    </a:cubicBezTo>
                    <a:cubicBezTo>
                      <a:pt x="34" y="230"/>
                      <a:pt x="48" y="236"/>
                      <a:pt x="55" y="236"/>
                    </a:cubicBezTo>
                    <a:cubicBezTo>
                      <a:pt x="75" y="236"/>
                      <a:pt x="89" y="230"/>
                      <a:pt x="95" y="216"/>
                    </a:cubicBezTo>
                    <a:cubicBezTo>
                      <a:pt x="149" y="142"/>
                      <a:pt x="235" y="103"/>
                      <a:pt x="321" y="103"/>
                    </a:cubicBezTo>
                    <a:cubicBezTo>
                      <a:pt x="378" y="103"/>
                      <a:pt x="435" y="120"/>
                      <a:pt x="483" y="155"/>
                    </a:cubicBezTo>
                    <a:cubicBezTo>
                      <a:pt x="492" y="163"/>
                      <a:pt x="503" y="167"/>
                      <a:pt x="514" y="167"/>
                    </a:cubicBezTo>
                    <a:cubicBezTo>
                      <a:pt x="529" y="167"/>
                      <a:pt x="543" y="160"/>
                      <a:pt x="551" y="148"/>
                    </a:cubicBezTo>
                    <a:cubicBezTo>
                      <a:pt x="572" y="121"/>
                      <a:pt x="565" y="94"/>
                      <a:pt x="538" y="73"/>
                    </a:cubicBezTo>
                    <a:cubicBezTo>
                      <a:pt x="472" y="24"/>
                      <a:pt x="394" y="0"/>
                      <a:pt x="3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52"/>
              <p:cNvSpPr/>
              <p:nvPr/>
            </p:nvSpPr>
            <p:spPr>
              <a:xfrm>
                <a:off x="1830738" y="1732541"/>
                <a:ext cx="65604" cy="27269"/>
              </a:xfrm>
              <a:custGeom>
                <a:avLst/>
                <a:gdLst/>
                <a:ahLst/>
                <a:cxnLst/>
                <a:rect l="l" t="t" r="r" b="b"/>
                <a:pathLst>
                  <a:path w="572" h="238" extrusionOk="0">
                    <a:moveTo>
                      <a:pt x="324" y="1"/>
                    </a:moveTo>
                    <a:cubicBezTo>
                      <a:pt x="208" y="1"/>
                      <a:pt x="94" y="54"/>
                      <a:pt x="21" y="156"/>
                    </a:cubicBezTo>
                    <a:cubicBezTo>
                      <a:pt x="0" y="176"/>
                      <a:pt x="7" y="210"/>
                      <a:pt x="27" y="224"/>
                    </a:cubicBezTo>
                    <a:cubicBezTo>
                      <a:pt x="41" y="231"/>
                      <a:pt x="48" y="237"/>
                      <a:pt x="61" y="237"/>
                    </a:cubicBezTo>
                    <a:cubicBezTo>
                      <a:pt x="75" y="237"/>
                      <a:pt x="89" y="231"/>
                      <a:pt x="102" y="217"/>
                    </a:cubicBezTo>
                    <a:cubicBezTo>
                      <a:pt x="155" y="140"/>
                      <a:pt x="237" y="99"/>
                      <a:pt x="321" y="99"/>
                    </a:cubicBezTo>
                    <a:cubicBezTo>
                      <a:pt x="377" y="99"/>
                      <a:pt x="434" y="117"/>
                      <a:pt x="483" y="156"/>
                    </a:cubicBezTo>
                    <a:cubicBezTo>
                      <a:pt x="494" y="164"/>
                      <a:pt x="505" y="168"/>
                      <a:pt x="515" y="168"/>
                    </a:cubicBezTo>
                    <a:cubicBezTo>
                      <a:pt x="530" y="168"/>
                      <a:pt x="543" y="159"/>
                      <a:pt x="551" y="142"/>
                    </a:cubicBezTo>
                    <a:cubicBezTo>
                      <a:pt x="572" y="122"/>
                      <a:pt x="565" y="95"/>
                      <a:pt x="544" y="74"/>
                    </a:cubicBezTo>
                    <a:cubicBezTo>
                      <a:pt x="479" y="25"/>
                      <a:pt x="401" y="1"/>
                      <a:pt x="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52"/>
              <p:cNvSpPr/>
              <p:nvPr/>
            </p:nvSpPr>
            <p:spPr>
              <a:xfrm>
                <a:off x="1886136" y="1855593"/>
                <a:ext cx="88199" cy="45601"/>
              </a:xfrm>
              <a:custGeom>
                <a:avLst/>
                <a:gdLst/>
                <a:ahLst/>
                <a:cxnLst/>
                <a:rect l="l" t="t" r="r" b="b"/>
                <a:pathLst>
                  <a:path w="769" h="39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" y="204"/>
                      <a:pt x="170" y="368"/>
                      <a:pt x="374" y="395"/>
                    </a:cubicBezTo>
                    <a:cubicBezTo>
                      <a:pt x="388" y="397"/>
                      <a:pt x="402" y="398"/>
                      <a:pt x="415" y="398"/>
                    </a:cubicBezTo>
                    <a:cubicBezTo>
                      <a:pt x="653" y="398"/>
                      <a:pt x="769" y="123"/>
                      <a:pt x="769" y="123"/>
                    </a:cubicBezTo>
                    <a:lnTo>
                      <a:pt x="769" y="123"/>
                    </a:lnTo>
                    <a:cubicBezTo>
                      <a:pt x="749" y="124"/>
                      <a:pt x="727" y="125"/>
                      <a:pt x="706" y="125"/>
                    </a:cubicBezTo>
                    <a:cubicBezTo>
                      <a:pt x="403" y="1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52"/>
              <p:cNvSpPr/>
              <p:nvPr/>
            </p:nvSpPr>
            <p:spPr>
              <a:xfrm>
                <a:off x="1886136" y="1855593"/>
                <a:ext cx="88199" cy="22686"/>
              </a:xfrm>
              <a:custGeom>
                <a:avLst/>
                <a:gdLst/>
                <a:ahLst/>
                <a:cxnLst/>
                <a:rect l="l" t="t" r="r" b="b"/>
                <a:pathLst>
                  <a:path w="769" h="19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9" y="102"/>
                      <a:pt x="279" y="170"/>
                      <a:pt x="442" y="191"/>
                    </a:cubicBezTo>
                    <a:cubicBezTo>
                      <a:pt x="478" y="196"/>
                      <a:pt x="511" y="198"/>
                      <a:pt x="540" y="198"/>
                    </a:cubicBezTo>
                    <a:cubicBezTo>
                      <a:pt x="714" y="198"/>
                      <a:pt x="769" y="123"/>
                      <a:pt x="769" y="123"/>
                    </a:cubicBezTo>
                    <a:cubicBezTo>
                      <a:pt x="510" y="116"/>
                      <a:pt x="252" y="75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52"/>
              <p:cNvSpPr/>
              <p:nvPr/>
            </p:nvSpPr>
            <p:spPr>
              <a:xfrm>
                <a:off x="2453413" y="4182357"/>
                <a:ext cx="247506" cy="200965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754" extrusionOk="0">
                    <a:moveTo>
                      <a:pt x="1769" y="1"/>
                    </a:moveTo>
                    <a:lnTo>
                      <a:pt x="0" y="246"/>
                    </a:lnTo>
                    <a:cubicBezTo>
                      <a:pt x="0" y="246"/>
                      <a:pt x="232" y="1572"/>
                      <a:pt x="273" y="1634"/>
                    </a:cubicBezTo>
                    <a:cubicBezTo>
                      <a:pt x="325" y="1713"/>
                      <a:pt x="429" y="1753"/>
                      <a:pt x="582" y="1753"/>
                    </a:cubicBezTo>
                    <a:cubicBezTo>
                      <a:pt x="783" y="1753"/>
                      <a:pt x="1069" y="1684"/>
                      <a:pt x="1436" y="1545"/>
                    </a:cubicBezTo>
                    <a:cubicBezTo>
                      <a:pt x="2082" y="1307"/>
                      <a:pt x="2157" y="879"/>
                      <a:pt x="2130" y="749"/>
                    </a:cubicBezTo>
                    <a:lnTo>
                      <a:pt x="17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52"/>
              <p:cNvSpPr/>
              <p:nvPr/>
            </p:nvSpPr>
            <p:spPr>
              <a:xfrm>
                <a:off x="1045656" y="3865675"/>
                <a:ext cx="312308" cy="292625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554" extrusionOk="0">
                    <a:moveTo>
                      <a:pt x="1225" y="0"/>
                    </a:moveTo>
                    <a:cubicBezTo>
                      <a:pt x="1171" y="0"/>
                      <a:pt x="1118" y="11"/>
                      <a:pt x="1069" y="37"/>
                    </a:cubicBezTo>
                    <a:cubicBezTo>
                      <a:pt x="933" y="111"/>
                      <a:pt x="885" y="241"/>
                      <a:pt x="810" y="384"/>
                    </a:cubicBezTo>
                    <a:cubicBezTo>
                      <a:pt x="708" y="567"/>
                      <a:pt x="633" y="805"/>
                      <a:pt x="511" y="1016"/>
                    </a:cubicBezTo>
                    <a:cubicBezTo>
                      <a:pt x="389" y="1227"/>
                      <a:pt x="191" y="1377"/>
                      <a:pt x="130" y="1574"/>
                    </a:cubicBezTo>
                    <a:cubicBezTo>
                      <a:pt x="1" y="1969"/>
                      <a:pt x="96" y="2180"/>
                      <a:pt x="191" y="2329"/>
                    </a:cubicBezTo>
                    <a:cubicBezTo>
                      <a:pt x="296" y="2489"/>
                      <a:pt x="444" y="2554"/>
                      <a:pt x="597" y="2554"/>
                    </a:cubicBezTo>
                    <a:cubicBezTo>
                      <a:pt x="790" y="2554"/>
                      <a:pt x="990" y="2450"/>
                      <a:pt x="1123" y="2302"/>
                    </a:cubicBezTo>
                    <a:cubicBezTo>
                      <a:pt x="1361" y="2037"/>
                      <a:pt x="1470" y="1710"/>
                      <a:pt x="1708" y="1465"/>
                    </a:cubicBezTo>
                    <a:cubicBezTo>
                      <a:pt x="2035" y="1146"/>
                      <a:pt x="2722" y="1016"/>
                      <a:pt x="2722" y="1016"/>
                    </a:cubicBezTo>
                    <a:cubicBezTo>
                      <a:pt x="2559" y="894"/>
                      <a:pt x="2382" y="778"/>
                      <a:pt x="2232" y="649"/>
                    </a:cubicBezTo>
                    <a:cubicBezTo>
                      <a:pt x="2001" y="438"/>
                      <a:pt x="1810" y="220"/>
                      <a:pt x="1518" y="77"/>
                    </a:cubicBezTo>
                    <a:cubicBezTo>
                      <a:pt x="1429" y="37"/>
                      <a:pt x="1325" y="0"/>
                      <a:pt x="12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52"/>
              <p:cNvSpPr/>
              <p:nvPr/>
            </p:nvSpPr>
            <p:spPr>
              <a:xfrm>
                <a:off x="2522803" y="4148901"/>
                <a:ext cx="182705" cy="237858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076" extrusionOk="0">
                    <a:moveTo>
                      <a:pt x="1083" y="0"/>
                    </a:moveTo>
                    <a:lnTo>
                      <a:pt x="1" y="286"/>
                    </a:lnTo>
                    <a:lnTo>
                      <a:pt x="722" y="2075"/>
                    </a:lnTo>
                    <a:lnTo>
                      <a:pt x="1593" y="1674"/>
                    </a:lnTo>
                    <a:lnTo>
                      <a:pt x="1083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52"/>
              <p:cNvSpPr/>
              <p:nvPr/>
            </p:nvSpPr>
            <p:spPr>
              <a:xfrm>
                <a:off x="1121354" y="3097343"/>
                <a:ext cx="1578054" cy="1271668"/>
              </a:xfrm>
              <a:custGeom>
                <a:avLst/>
                <a:gdLst/>
                <a:ahLst/>
                <a:cxnLst/>
                <a:rect l="l" t="t" r="r" b="b"/>
                <a:pathLst>
                  <a:path w="13759" h="11099" extrusionOk="0">
                    <a:moveTo>
                      <a:pt x="3212" y="0"/>
                    </a:moveTo>
                    <a:lnTo>
                      <a:pt x="3001" y="2769"/>
                    </a:lnTo>
                    <a:lnTo>
                      <a:pt x="2620" y="5906"/>
                    </a:lnTo>
                    <a:lnTo>
                      <a:pt x="293" y="7171"/>
                    </a:lnTo>
                    <a:cubicBezTo>
                      <a:pt x="293" y="7171"/>
                      <a:pt x="1" y="7729"/>
                      <a:pt x="198" y="8090"/>
                    </a:cubicBezTo>
                    <a:cubicBezTo>
                      <a:pt x="388" y="8450"/>
                      <a:pt x="946" y="8532"/>
                      <a:pt x="946" y="8532"/>
                    </a:cubicBezTo>
                    <a:cubicBezTo>
                      <a:pt x="946" y="8532"/>
                      <a:pt x="4328" y="7709"/>
                      <a:pt x="4756" y="7198"/>
                    </a:cubicBezTo>
                    <a:cubicBezTo>
                      <a:pt x="5246" y="6613"/>
                      <a:pt x="6825" y="2960"/>
                      <a:pt x="6825" y="2960"/>
                    </a:cubicBezTo>
                    <a:lnTo>
                      <a:pt x="9995" y="5715"/>
                    </a:lnTo>
                    <a:cubicBezTo>
                      <a:pt x="9995" y="5715"/>
                      <a:pt x="11874" y="11098"/>
                      <a:pt x="11887" y="11098"/>
                    </a:cubicBezTo>
                    <a:cubicBezTo>
                      <a:pt x="11887" y="11098"/>
                      <a:pt x="11887" y="11098"/>
                      <a:pt x="11887" y="11097"/>
                    </a:cubicBezTo>
                    <a:cubicBezTo>
                      <a:pt x="11805" y="10764"/>
                      <a:pt x="12492" y="10355"/>
                      <a:pt x="12934" y="10144"/>
                    </a:cubicBezTo>
                    <a:cubicBezTo>
                      <a:pt x="13096" y="10070"/>
                      <a:pt x="13238" y="10040"/>
                      <a:pt x="13357" y="10040"/>
                    </a:cubicBezTo>
                    <a:cubicBezTo>
                      <a:pt x="13554" y="10040"/>
                      <a:pt x="13689" y="10122"/>
                      <a:pt x="13744" y="10219"/>
                    </a:cubicBezTo>
                    <a:cubicBezTo>
                      <a:pt x="13744" y="10220"/>
                      <a:pt x="13744" y="10220"/>
                      <a:pt x="13744" y="10220"/>
                    </a:cubicBezTo>
                    <a:cubicBezTo>
                      <a:pt x="13758" y="10220"/>
                      <a:pt x="12660" y="5127"/>
                      <a:pt x="12363" y="4606"/>
                    </a:cubicBezTo>
                    <a:cubicBezTo>
                      <a:pt x="12057" y="4082"/>
                      <a:pt x="9505" y="293"/>
                      <a:pt x="9505" y="293"/>
                    </a:cubicBez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52"/>
              <p:cNvSpPr/>
              <p:nvPr/>
            </p:nvSpPr>
            <p:spPr>
              <a:xfrm>
                <a:off x="2572007" y="4268516"/>
                <a:ext cx="322401" cy="183091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1598" extrusionOk="0">
                    <a:moveTo>
                      <a:pt x="982" y="1"/>
                    </a:moveTo>
                    <a:cubicBezTo>
                      <a:pt x="975" y="1"/>
                      <a:pt x="967" y="2"/>
                      <a:pt x="960" y="4"/>
                    </a:cubicBezTo>
                    <a:cubicBezTo>
                      <a:pt x="878" y="24"/>
                      <a:pt x="742" y="263"/>
                      <a:pt x="558" y="351"/>
                    </a:cubicBezTo>
                    <a:cubicBezTo>
                      <a:pt x="467" y="400"/>
                      <a:pt x="349" y="410"/>
                      <a:pt x="249" y="410"/>
                    </a:cubicBezTo>
                    <a:cubicBezTo>
                      <a:pt x="181" y="410"/>
                      <a:pt x="122" y="405"/>
                      <a:pt x="84" y="405"/>
                    </a:cubicBezTo>
                    <a:cubicBezTo>
                      <a:pt x="60" y="405"/>
                      <a:pt x="45" y="407"/>
                      <a:pt x="41" y="412"/>
                    </a:cubicBezTo>
                    <a:cubicBezTo>
                      <a:pt x="1" y="487"/>
                      <a:pt x="14" y="773"/>
                      <a:pt x="75" y="1011"/>
                    </a:cubicBezTo>
                    <a:cubicBezTo>
                      <a:pt x="109" y="1181"/>
                      <a:pt x="184" y="1351"/>
                      <a:pt x="286" y="1501"/>
                    </a:cubicBezTo>
                    <a:cubicBezTo>
                      <a:pt x="335" y="1570"/>
                      <a:pt x="431" y="1598"/>
                      <a:pt x="558" y="1598"/>
                    </a:cubicBezTo>
                    <a:cubicBezTo>
                      <a:pt x="729" y="1598"/>
                      <a:pt x="958" y="1547"/>
                      <a:pt x="1205" y="1480"/>
                    </a:cubicBezTo>
                    <a:cubicBezTo>
                      <a:pt x="1688" y="1344"/>
                      <a:pt x="2668" y="970"/>
                      <a:pt x="2742" y="780"/>
                    </a:cubicBezTo>
                    <a:cubicBezTo>
                      <a:pt x="2810" y="596"/>
                      <a:pt x="2647" y="467"/>
                      <a:pt x="2429" y="433"/>
                    </a:cubicBezTo>
                    <a:cubicBezTo>
                      <a:pt x="2205" y="399"/>
                      <a:pt x="1749" y="412"/>
                      <a:pt x="1491" y="358"/>
                    </a:cubicBezTo>
                    <a:cubicBezTo>
                      <a:pt x="1310" y="326"/>
                      <a:pt x="1118" y="1"/>
                      <a:pt x="9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52"/>
              <p:cNvSpPr/>
              <p:nvPr/>
            </p:nvSpPr>
            <p:spPr>
              <a:xfrm>
                <a:off x="1417151" y="3769777"/>
                <a:ext cx="89804" cy="41705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64" extrusionOk="0">
                    <a:moveTo>
                      <a:pt x="40" y="0"/>
                    </a:moveTo>
                    <a:cubicBezTo>
                      <a:pt x="25" y="0"/>
                      <a:pt x="12" y="8"/>
                      <a:pt x="7" y="23"/>
                    </a:cubicBezTo>
                    <a:cubicBezTo>
                      <a:pt x="0" y="37"/>
                      <a:pt x="0" y="57"/>
                      <a:pt x="14" y="71"/>
                    </a:cubicBezTo>
                    <a:lnTo>
                      <a:pt x="361" y="350"/>
                    </a:lnTo>
                    <a:cubicBezTo>
                      <a:pt x="368" y="357"/>
                      <a:pt x="381" y="363"/>
                      <a:pt x="388" y="363"/>
                    </a:cubicBezTo>
                    <a:cubicBezTo>
                      <a:pt x="402" y="363"/>
                      <a:pt x="408" y="357"/>
                      <a:pt x="422" y="343"/>
                    </a:cubicBezTo>
                    <a:cubicBezTo>
                      <a:pt x="436" y="329"/>
                      <a:pt x="429" y="302"/>
                      <a:pt x="415" y="289"/>
                    </a:cubicBezTo>
                    <a:lnTo>
                      <a:pt x="218" y="132"/>
                    </a:lnTo>
                    <a:lnTo>
                      <a:pt x="728" y="261"/>
                    </a:lnTo>
                    <a:cubicBezTo>
                      <a:pt x="732" y="263"/>
                      <a:pt x="735" y="263"/>
                      <a:pt x="739" y="263"/>
                    </a:cubicBezTo>
                    <a:cubicBezTo>
                      <a:pt x="755" y="263"/>
                      <a:pt x="770" y="251"/>
                      <a:pt x="776" y="234"/>
                    </a:cubicBezTo>
                    <a:cubicBezTo>
                      <a:pt x="783" y="214"/>
                      <a:pt x="769" y="186"/>
                      <a:pt x="749" y="186"/>
                    </a:cubicBezTo>
                    <a:lnTo>
                      <a:pt x="55" y="3"/>
                    </a:lnTo>
                    <a:cubicBezTo>
                      <a:pt x="50" y="1"/>
                      <a:pt x="44" y="0"/>
                      <a:pt x="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52"/>
              <p:cNvSpPr/>
              <p:nvPr/>
            </p:nvSpPr>
            <p:spPr>
              <a:xfrm>
                <a:off x="1902537" y="3367852"/>
                <a:ext cx="38537" cy="65537"/>
              </a:xfrm>
              <a:custGeom>
                <a:avLst/>
                <a:gdLst/>
                <a:ahLst/>
                <a:cxnLst/>
                <a:rect l="l" t="t" r="r" b="b"/>
                <a:pathLst>
                  <a:path w="336" h="572" extrusionOk="0">
                    <a:moveTo>
                      <a:pt x="284" y="1"/>
                    </a:moveTo>
                    <a:cubicBezTo>
                      <a:pt x="271" y="1"/>
                      <a:pt x="259" y="7"/>
                      <a:pt x="252" y="21"/>
                    </a:cubicBezTo>
                    <a:lnTo>
                      <a:pt x="14" y="517"/>
                    </a:lnTo>
                    <a:cubicBezTo>
                      <a:pt x="0" y="538"/>
                      <a:pt x="14" y="565"/>
                      <a:pt x="34" y="572"/>
                    </a:cubicBezTo>
                    <a:lnTo>
                      <a:pt x="48" y="572"/>
                    </a:lnTo>
                    <a:cubicBezTo>
                      <a:pt x="68" y="572"/>
                      <a:pt x="82" y="565"/>
                      <a:pt x="89" y="551"/>
                    </a:cubicBezTo>
                    <a:lnTo>
                      <a:pt x="327" y="55"/>
                    </a:lnTo>
                    <a:cubicBezTo>
                      <a:pt x="336" y="23"/>
                      <a:pt x="309" y="1"/>
                      <a:pt x="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52"/>
              <p:cNvSpPr/>
              <p:nvPr/>
            </p:nvSpPr>
            <p:spPr>
              <a:xfrm>
                <a:off x="2103022" y="2157266"/>
                <a:ext cx="927977" cy="368015"/>
              </a:xfrm>
              <a:custGeom>
                <a:avLst/>
                <a:gdLst/>
                <a:ahLst/>
                <a:cxnLst/>
                <a:rect l="l" t="t" r="r" b="b"/>
                <a:pathLst>
                  <a:path w="8091" h="3212" extrusionOk="0">
                    <a:moveTo>
                      <a:pt x="6940" y="0"/>
                    </a:moveTo>
                    <a:lnTo>
                      <a:pt x="5130" y="885"/>
                    </a:lnTo>
                    <a:lnTo>
                      <a:pt x="2538" y="1633"/>
                    </a:lnTo>
                    <a:lnTo>
                      <a:pt x="348" y="109"/>
                    </a:lnTo>
                    <a:lnTo>
                      <a:pt x="1" y="1830"/>
                    </a:lnTo>
                    <a:cubicBezTo>
                      <a:pt x="1" y="1830"/>
                      <a:pt x="2089" y="3184"/>
                      <a:pt x="2463" y="3212"/>
                    </a:cubicBezTo>
                    <a:cubicBezTo>
                      <a:pt x="2468" y="3212"/>
                      <a:pt x="2473" y="3212"/>
                      <a:pt x="2478" y="3212"/>
                    </a:cubicBezTo>
                    <a:cubicBezTo>
                      <a:pt x="3069" y="3212"/>
                      <a:pt x="8090" y="1313"/>
                      <a:pt x="8090" y="1313"/>
                    </a:cubicBezTo>
                    <a:cubicBezTo>
                      <a:pt x="7342" y="1232"/>
                      <a:pt x="6770" y="864"/>
                      <a:pt x="6940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52"/>
              <p:cNvSpPr/>
              <p:nvPr/>
            </p:nvSpPr>
            <p:spPr>
              <a:xfrm>
                <a:off x="2071023" y="2115905"/>
                <a:ext cx="305197" cy="430458"/>
              </a:xfrm>
              <a:custGeom>
                <a:avLst/>
                <a:gdLst/>
                <a:ahLst/>
                <a:cxnLst/>
                <a:rect l="l" t="t" r="r" b="b"/>
                <a:pathLst>
                  <a:path w="2661" h="3757" extrusionOk="0">
                    <a:moveTo>
                      <a:pt x="422" y="1"/>
                    </a:moveTo>
                    <a:cubicBezTo>
                      <a:pt x="300" y="892"/>
                      <a:pt x="1" y="1654"/>
                      <a:pt x="96" y="2559"/>
                    </a:cubicBezTo>
                    <a:lnTo>
                      <a:pt x="1538" y="3756"/>
                    </a:lnTo>
                    <a:cubicBezTo>
                      <a:pt x="2314" y="3600"/>
                      <a:pt x="2661" y="1919"/>
                      <a:pt x="2640" y="1831"/>
                    </a:cubicBezTo>
                    <a:cubicBezTo>
                      <a:pt x="2627" y="1742"/>
                      <a:pt x="1069" y="252"/>
                      <a:pt x="4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52"/>
              <p:cNvSpPr/>
              <p:nvPr/>
            </p:nvSpPr>
            <p:spPr>
              <a:xfrm>
                <a:off x="1444448" y="2084741"/>
                <a:ext cx="779680" cy="1171186"/>
              </a:xfrm>
              <a:custGeom>
                <a:avLst/>
                <a:gdLst/>
                <a:ahLst/>
                <a:cxnLst/>
                <a:rect l="l" t="t" r="r" b="b"/>
                <a:pathLst>
                  <a:path w="6798" h="10222" extrusionOk="0">
                    <a:moveTo>
                      <a:pt x="2974" y="1"/>
                    </a:moveTo>
                    <a:cubicBezTo>
                      <a:pt x="2443" y="69"/>
                      <a:pt x="1912" y="164"/>
                      <a:pt x="1388" y="286"/>
                    </a:cubicBezTo>
                    <a:cubicBezTo>
                      <a:pt x="1028" y="382"/>
                      <a:pt x="592" y="742"/>
                      <a:pt x="585" y="1082"/>
                    </a:cubicBezTo>
                    <a:cubicBezTo>
                      <a:pt x="545" y="2633"/>
                      <a:pt x="443" y="3702"/>
                      <a:pt x="395" y="4396"/>
                    </a:cubicBezTo>
                    <a:cubicBezTo>
                      <a:pt x="347" y="5090"/>
                      <a:pt x="238" y="6076"/>
                      <a:pt x="136" y="7015"/>
                    </a:cubicBezTo>
                    <a:cubicBezTo>
                      <a:pt x="21" y="8049"/>
                      <a:pt x="0" y="9097"/>
                      <a:pt x="62" y="10138"/>
                    </a:cubicBezTo>
                    <a:cubicBezTo>
                      <a:pt x="62" y="10138"/>
                      <a:pt x="198" y="10221"/>
                      <a:pt x="490" y="10221"/>
                    </a:cubicBezTo>
                    <a:cubicBezTo>
                      <a:pt x="590" y="10221"/>
                      <a:pt x="707" y="10211"/>
                      <a:pt x="844" y="10185"/>
                    </a:cubicBezTo>
                    <a:cubicBezTo>
                      <a:pt x="1312" y="10094"/>
                      <a:pt x="1780" y="9892"/>
                      <a:pt x="2474" y="9892"/>
                    </a:cubicBezTo>
                    <a:cubicBezTo>
                      <a:pt x="2506" y="9892"/>
                      <a:pt x="2539" y="9892"/>
                      <a:pt x="2572" y="9893"/>
                    </a:cubicBezTo>
                    <a:cubicBezTo>
                      <a:pt x="3107" y="9911"/>
                      <a:pt x="3603" y="9930"/>
                      <a:pt x="4059" y="9930"/>
                    </a:cubicBezTo>
                    <a:cubicBezTo>
                      <a:pt x="4647" y="9930"/>
                      <a:pt x="5168" y="9898"/>
                      <a:pt x="5620" y="9791"/>
                    </a:cubicBezTo>
                    <a:cubicBezTo>
                      <a:pt x="6423" y="9600"/>
                      <a:pt x="6688" y="9131"/>
                      <a:pt x="6688" y="9131"/>
                    </a:cubicBezTo>
                    <a:cubicBezTo>
                      <a:pt x="6688" y="9131"/>
                      <a:pt x="6797" y="8505"/>
                      <a:pt x="6722" y="7273"/>
                    </a:cubicBezTo>
                    <a:cubicBezTo>
                      <a:pt x="6620" y="5552"/>
                      <a:pt x="6539" y="3089"/>
                      <a:pt x="6539" y="3089"/>
                    </a:cubicBezTo>
                    <a:cubicBezTo>
                      <a:pt x="6539" y="3089"/>
                      <a:pt x="6641" y="470"/>
                      <a:pt x="5885" y="273"/>
                    </a:cubicBezTo>
                    <a:cubicBezTo>
                      <a:pt x="5470" y="164"/>
                      <a:pt x="4566" y="1"/>
                      <a:pt x="4566" y="1"/>
                    </a:cubicBezTo>
                    <a:lnTo>
                      <a:pt x="4566" y="1"/>
                    </a:lnTo>
                    <a:cubicBezTo>
                      <a:pt x="4566" y="1"/>
                      <a:pt x="4776" y="552"/>
                      <a:pt x="4117" y="667"/>
                    </a:cubicBezTo>
                    <a:cubicBezTo>
                      <a:pt x="4071" y="675"/>
                      <a:pt x="4027" y="679"/>
                      <a:pt x="3983" y="679"/>
                    </a:cubicBezTo>
                    <a:cubicBezTo>
                      <a:pt x="3392" y="679"/>
                      <a:pt x="2974" y="1"/>
                      <a:pt x="29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52"/>
              <p:cNvSpPr/>
              <p:nvPr/>
            </p:nvSpPr>
            <p:spPr>
              <a:xfrm>
                <a:off x="1554440" y="2921129"/>
                <a:ext cx="157702" cy="196611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716" extrusionOk="0">
                    <a:moveTo>
                      <a:pt x="1325" y="0"/>
                    </a:moveTo>
                    <a:cubicBezTo>
                      <a:pt x="1311" y="0"/>
                      <a:pt x="1298" y="8"/>
                      <a:pt x="1293" y="21"/>
                    </a:cubicBezTo>
                    <a:cubicBezTo>
                      <a:pt x="946" y="627"/>
                      <a:pt x="518" y="1171"/>
                      <a:pt x="14" y="1647"/>
                    </a:cubicBezTo>
                    <a:cubicBezTo>
                      <a:pt x="1" y="1661"/>
                      <a:pt x="1" y="1688"/>
                      <a:pt x="14" y="1708"/>
                    </a:cubicBezTo>
                    <a:cubicBezTo>
                      <a:pt x="28" y="1715"/>
                      <a:pt x="35" y="1715"/>
                      <a:pt x="48" y="1715"/>
                    </a:cubicBezTo>
                    <a:cubicBezTo>
                      <a:pt x="55" y="1715"/>
                      <a:pt x="69" y="1715"/>
                      <a:pt x="76" y="1708"/>
                    </a:cubicBezTo>
                    <a:cubicBezTo>
                      <a:pt x="586" y="1225"/>
                      <a:pt x="1021" y="667"/>
                      <a:pt x="1368" y="62"/>
                    </a:cubicBezTo>
                    <a:cubicBezTo>
                      <a:pt x="1375" y="42"/>
                      <a:pt x="1368" y="14"/>
                      <a:pt x="1348" y="8"/>
                    </a:cubicBezTo>
                    <a:cubicBezTo>
                      <a:pt x="1341" y="3"/>
                      <a:pt x="1332" y="0"/>
                      <a:pt x="13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52"/>
              <p:cNvSpPr/>
              <p:nvPr/>
            </p:nvSpPr>
            <p:spPr>
              <a:xfrm>
                <a:off x="1627844" y="2796473"/>
                <a:ext cx="87969" cy="156739"/>
              </a:xfrm>
              <a:custGeom>
                <a:avLst/>
                <a:gdLst/>
                <a:ahLst/>
                <a:cxnLst/>
                <a:rect l="l" t="t" r="r" b="b"/>
                <a:pathLst>
                  <a:path w="767" h="1368" extrusionOk="0">
                    <a:moveTo>
                      <a:pt x="713" y="1"/>
                    </a:moveTo>
                    <a:cubicBezTo>
                      <a:pt x="700" y="1"/>
                      <a:pt x="688" y="7"/>
                      <a:pt x="681" y="21"/>
                    </a:cubicBezTo>
                    <a:cubicBezTo>
                      <a:pt x="504" y="470"/>
                      <a:pt x="279" y="898"/>
                      <a:pt x="14" y="1300"/>
                    </a:cubicBezTo>
                    <a:cubicBezTo>
                      <a:pt x="0" y="1320"/>
                      <a:pt x="7" y="1340"/>
                      <a:pt x="21" y="1354"/>
                    </a:cubicBezTo>
                    <a:cubicBezTo>
                      <a:pt x="27" y="1361"/>
                      <a:pt x="41" y="1361"/>
                      <a:pt x="48" y="1368"/>
                    </a:cubicBezTo>
                    <a:cubicBezTo>
                      <a:pt x="61" y="1361"/>
                      <a:pt x="75" y="1354"/>
                      <a:pt x="82" y="1340"/>
                    </a:cubicBezTo>
                    <a:cubicBezTo>
                      <a:pt x="347" y="939"/>
                      <a:pt x="579" y="504"/>
                      <a:pt x="762" y="55"/>
                    </a:cubicBezTo>
                    <a:cubicBezTo>
                      <a:pt x="767" y="23"/>
                      <a:pt x="739" y="1"/>
                      <a:pt x="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52"/>
              <p:cNvSpPr/>
              <p:nvPr/>
            </p:nvSpPr>
            <p:spPr>
              <a:xfrm>
                <a:off x="1745635" y="3104676"/>
                <a:ext cx="324121" cy="100368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876" extrusionOk="0">
                    <a:moveTo>
                      <a:pt x="2767" y="1"/>
                    </a:moveTo>
                    <a:cubicBezTo>
                      <a:pt x="2761" y="1"/>
                      <a:pt x="2755" y="2"/>
                      <a:pt x="2749" y="4"/>
                    </a:cubicBezTo>
                    <a:cubicBezTo>
                      <a:pt x="2736" y="11"/>
                      <a:pt x="1327" y="692"/>
                      <a:pt x="41" y="794"/>
                    </a:cubicBezTo>
                    <a:cubicBezTo>
                      <a:pt x="14" y="794"/>
                      <a:pt x="1" y="814"/>
                      <a:pt x="1" y="841"/>
                    </a:cubicBezTo>
                    <a:cubicBezTo>
                      <a:pt x="1" y="862"/>
                      <a:pt x="21" y="875"/>
                      <a:pt x="41" y="875"/>
                    </a:cubicBezTo>
                    <a:cubicBezTo>
                      <a:pt x="1348" y="773"/>
                      <a:pt x="2770" y="86"/>
                      <a:pt x="2790" y="79"/>
                    </a:cubicBezTo>
                    <a:cubicBezTo>
                      <a:pt x="2826" y="55"/>
                      <a:pt x="2804" y="1"/>
                      <a:pt x="27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52"/>
              <p:cNvSpPr/>
              <p:nvPr/>
            </p:nvSpPr>
            <p:spPr>
              <a:xfrm>
                <a:off x="2373816" y="1581189"/>
                <a:ext cx="285699" cy="14826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1294" extrusionOk="0">
                    <a:moveTo>
                      <a:pt x="1184" y="0"/>
                    </a:moveTo>
                    <a:cubicBezTo>
                      <a:pt x="694" y="341"/>
                      <a:pt x="293" y="783"/>
                      <a:pt x="0" y="1293"/>
                    </a:cubicBezTo>
                    <a:cubicBezTo>
                      <a:pt x="381" y="1122"/>
                      <a:pt x="798" y="1033"/>
                      <a:pt x="1217" y="1033"/>
                    </a:cubicBezTo>
                    <a:cubicBezTo>
                      <a:pt x="1247" y="1033"/>
                      <a:pt x="1277" y="1034"/>
                      <a:pt x="1307" y="1035"/>
                    </a:cubicBezTo>
                    <a:cubicBezTo>
                      <a:pt x="1647" y="1062"/>
                      <a:pt x="1987" y="1123"/>
                      <a:pt x="2327" y="1205"/>
                    </a:cubicBezTo>
                    <a:lnTo>
                      <a:pt x="2491" y="1245"/>
                    </a:lnTo>
                    <a:cubicBezTo>
                      <a:pt x="2103" y="783"/>
                      <a:pt x="1660" y="361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52"/>
              <p:cNvSpPr/>
              <p:nvPr/>
            </p:nvSpPr>
            <p:spPr>
              <a:xfrm>
                <a:off x="2683605" y="1653714"/>
                <a:ext cx="548689" cy="410064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3579" extrusionOk="0">
                    <a:moveTo>
                      <a:pt x="3783" y="0"/>
                    </a:moveTo>
                    <a:cubicBezTo>
                      <a:pt x="3409" y="313"/>
                      <a:pt x="2980" y="544"/>
                      <a:pt x="2518" y="681"/>
                    </a:cubicBezTo>
                    <a:cubicBezTo>
                      <a:pt x="2110" y="804"/>
                      <a:pt x="1669" y="866"/>
                      <a:pt x="1201" y="866"/>
                    </a:cubicBezTo>
                    <a:cubicBezTo>
                      <a:pt x="818" y="866"/>
                      <a:pt x="417" y="824"/>
                      <a:pt x="0" y="742"/>
                    </a:cubicBezTo>
                    <a:lnTo>
                      <a:pt x="0" y="742"/>
                    </a:lnTo>
                    <a:cubicBezTo>
                      <a:pt x="191" y="987"/>
                      <a:pt x="368" y="1238"/>
                      <a:pt x="538" y="1504"/>
                    </a:cubicBezTo>
                    <a:cubicBezTo>
                      <a:pt x="939" y="2150"/>
                      <a:pt x="1259" y="2844"/>
                      <a:pt x="1470" y="3579"/>
                    </a:cubicBezTo>
                    <a:cubicBezTo>
                      <a:pt x="1831" y="3368"/>
                      <a:pt x="2218" y="3218"/>
                      <a:pt x="2627" y="3123"/>
                    </a:cubicBezTo>
                    <a:cubicBezTo>
                      <a:pt x="2944" y="3053"/>
                      <a:pt x="3263" y="3023"/>
                      <a:pt x="3579" y="3023"/>
                    </a:cubicBezTo>
                    <a:cubicBezTo>
                      <a:pt x="3975" y="3023"/>
                      <a:pt x="4367" y="3071"/>
                      <a:pt x="4749" y="3150"/>
                    </a:cubicBezTo>
                    <a:cubicBezTo>
                      <a:pt x="4770" y="2980"/>
                      <a:pt x="4783" y="2817"/>
                      <a:pt x="4783" y="2647"/>
                    </a:cubicBezTo>
                    <a:cubicBezTo>
                      <a:pt x="4783" y="1674"/>
                      <a:pt x="4430" y="735"/>
                      <a:pt x="37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52"/>
              <p:cNvSpPr/>
              <p:nvPr/>
            </p:nvSpPr>
            <p:spPr>
              <a:xfrm>
                <a:off x="2617311" y="2078554"/>
                <a:ext cx="264596" cy="338340"/>
              </a:xfrm>
              <a:custGeom>
                <a:avLst/>
                <a:gdLst/>
                <a:ahLst/>
                <a:cxnLst/>
                <a:rect l="l" t="t" r="r" b="b"/>
                <a:pathLst>
                  <a:path w="2307" h="2953" extrusionOk="0">
                    <a:moveTo>
                      <a:pt x="2000" y="0"/>
                    </a:moveTo>
                    <a:cubicBezTo>
                      <a:pt x="1551" y="272"/>
                      <a:pt x="1164" y="626"/>
                      <a:pt x="837" y="1041"/>
                    </a:cubicBezTo>
                    <a:cubicBezTo>
                      <a:pt x="456" y="1538"/>
                      <a:pt x="170" y="2109"/>
                      <a:pt x="0" y="2715"/>
                    </a:cubicBezTo>
                    <a:cubicBezTo>
                      <a:pt x="438" y="2873"/>
                      <a:pt x="899" y="2952"/>
                      <a:pt x="1361" y="2952"/>
                    </a:cubicBezTo>
                    <a:cubicBezTo>
                      <a:pt x="1652" y="2952"/>
                      <a:pt x="1945" y="2921"/>
                      <a:pt x="2232" y="2858"/>
                    </a:cubicBezTo>
                    <a:cubicBezTo>
                      <a:pt x="2252" y="2681"/>
                      <a:pt x="2273" y="2504"/>
                      <a:pt x="2279" y="2327"/>
                    </a:cubicBezTo>
                    <a:cubicBezTo>
                      <a:pt x="2307" y="1544"/>
                      <a:pt x="2211" y="755"/>
                      <a:pt x="20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52"/>
              <p:cNvSpPr/>
              <p:nvPr/>
            </p:nvSpPr>
            <p:spPr>
              <a:xfrm>
                <a:off x="2517413" y="1498008"/>
                <a:ext cx="593878" cy="24530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2141" extrusionOk="0">
                    <a:moveTo>
                      <a:pt x="2226" y="1"/>
                    </a:moveTo>
                    <a:cubicBezTo>
                      <a:pt x="1457" y="1"/>
                      <a:pt x="681" y="223"/>
                      <a:pt x="0" y="679"/>
                    </a:cubicBezTo>
                    <a:cubicBezTo>
                      <a:pt x="504" y="1060"/>
                      <a:pt x="966" y="1509"/>
                      <a:pt x="1368" y="1999"/>
                    </a:cubicBezTo>
                    <a:lnTo>
                      <a:pt x="1463" y="2019"/>
                    </a:lnTo>
                    <a:cubicBezTo>
                      <a:pt x="1876" y="2099"/>
                      <a:pt x="2274" y="2140"/>
                      <a:pt x="2653" y="2140"/>
                    </a:cubicBezTo>
                    <a:cubicBezTo>
                      <a:pt x="3111" y="2140"/>
                      <a:pt x="3542" y="2081"/>
                      <a:pt x="3940" y="1958"/>
                    </a:cubicBezTo>
                    <a:cubicBezTo>
                      <a:pt x="4395" y="1829"/>
                      <a:pt x="4817" y="1604"/>
                      <a:pt x="5178" y="1305"/>
                    </a:cubicBezTo>
                    <a:cubicBezTo>
                      <a:pt x="4396" y="447"/>
                      <a:pt x="3317" y="1"/>
                      <a:pt x="22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52"/>
              <p:cNvSpPr/>
              <p:nvPr/>
            </p:nvSpPr>
            <p:spPr>
              <a:xfrm>
                <a:off x="2237215" y="1709626"/>
                <a:ext cx="606494" cy="676909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5908" extrusionOk="0">
                    <a:moveTo>
                      <a:pt x="2407" y="1"/>
                    </a:moveTo>
                    <a:cubicBezTo>
                      <a:pt x="1959" y="1"/>
                      <a:pt x="1520" y="102"/>
                      <a:pt x="1123" y="295"/>
                    </a:cubicBezTo>
                    <a:cubicBezTo>
                      <a:pt x="1" y="2424"/>
                      <a:pt x="994" y="5050"/>
                      <a:pt x="3239" y="5907"/>
                    </a:cubicBezTo>
                    <a:cubicBezTo>
                      <a:pt x="3409" y="5295"/>
                      <a:pt x="3695" y="4717"/>
                      <a:pt x="4090" y="4207"/>
                    </a:cubicBezTo>
                    <a:cubicBezTo>
                      <a:pt x="4416" y="3785"/>
                      <a:pt x="4825" y="3417"/>
                      <a:pt x="5287" y="3138"/>
                    </a:cubicBezTo>
                    <a:cubicBezTo>
                      <a:pt x="4981" y="2070"/>
                      <a:pt x="4464" y="1084"/>
                      <a:pt x="3763" y="227"/>
                    </a:cubicBezTo>
                    <a:lnTo>
                      <a:pt x="3498" y="165"/>
                    </a:lnTo>
                    <a:cubicBezTo>
                      <a:pt x="3164" y="84"/>
                      <a:pt x="2831" y="29"/>
                      <a:pt x="2491" y="2"/>
                    </a:cubicBezTo>
                    <a:cubicBezTo>
                      <a:pt x="2463" y="1"/>
                      <a:pt x="2435" y="1"/>
                      <a:pt x="2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52"/>
              <p:cNvSpPr/>
              <p:nvPr/>
            </p:nvSpPr>
            <p:spPr>
              <a:xfrm>
                <a:off x="2855302" y="2009466"/>
                <a:ext cx="372292" cy="394253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3441" extrusionOk="0">
                    <a:moveTo>
                      <a:pt x="2077" y="0"/>
                    </a:moveTo>
                    <a:cubicBezTo>
                      <a:pt x="1768" y="0"/>
                      <a:pt x="1458" y="31"/>
                      <a:pt x="1150" y="100"/>
                    </a:cubicBezTo>
                    <a:cubicBezTo>
                      <a:pt x="742" y="195"/>
                      <a:pt x="354" y="345"/>
                      <a:pt x="0" y="555"/>
                    </a:cubicBezTo>
                    <a:cubicBezTo>
                      <a:pt x="218" y="1331"/>
                      <a:pt x="313" y="2134"/>
                      <a:pt x="286" y="2937"/>
                    </a:cubicBezTo>
                    <a:cubicBezTo>
                      <a:pt x="279" y="3107"/>
                      <a:pt x="266" y="3270"/>
                      <a:pt x="238" y="3440"/>
                    </a:cubicBezTo>
                    <a:cubicBezTo>
                      <a:pt x="1824" y="3046"/>
                      <a:pt x="3007" y="1739"/>
                      <a:pt x="3246" y="134"/>
                    </a:cubicBezTo>
                    <a:cubicBezTo>
                      <a:pt x="2861" y="50"/>
                      <a:pt x="2469" y="0"/>
                      <a:pt x="20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52"/>
              <p:cNvSpPr/>
              <p:nvPr/>
            </p:nvSpPr>
            <p:spPr>
              <a:xfrm>
                <a:off x="2674200" y="1647412"/>
                <a:ext cx="443401" cy="105638"/>
              </a:xfrm>
              <a:custGeom>
                <a:avLst/>
                <a:gdLst/>
                <a:ahLst/>
                <a:cxnLst/>
                <a:rect l="l" t="t" r="r" b="b"/>
                <a:pathLst>
                  <a:path w="3866" h="922" extrusionOk="0">
                    <a:moveTo>
                      <a:pt x="3811" y="1"/>
                    </a:moveTo>
                    <a:cubicBezTo>
                      <a:pt x="3450" y="300"/>
                      <a:pt x="3028" y="525"/>
                      <a:pt x="2573" y="654"/>
                    </a:cubicBezTo>
                    <a:cubicBezTo>
                      <a:pt x="2175" y="777"/>
                      <a:pt x="1744" y="836"/>
                      <a:pt x="1286" y="836"/>
                    </a:cubicBezTo>
                    <a:cubicBezTo>
                      <a:pt x="907" y="836"/>
                      <a:pt x="509" y="795"/>
                      <a:pt x="96" y="715"/>
                    </a:cubicBezTo>
                    <a:lnTo>
                      <a:pt x="1" y="695"/>
                    </a:lnTo>
                    <a:lnTo>
                      <a:pt x="1" y="695"/>
                    </a:lnTo>
                    <a:cubicBezTo>
                      <a:pt x="28" y="729"/>
                      <a:pt x="55" y="763"/>
                      <a:pt x="82" y="797"/>
                    </a:cubicBezTo>
                    <a:cubicBezTo>
                      <a:pt x="505" y="880"/>
                      <a:pt x="910" y="921"/>
                      <a:pt x="1295" y="921"/>
                    </a:cubicBezTo>
                    <a:cubicBezTo>
                      <a:pt x="1759" y="921"/>
                      <a:pt x="2194" y="861"/>
                      <a:pt x="2600" y="742"/>
                    </a:cubicBezTo>
                    <a:cubicBezTo>
                      <a:pt x="3062" y="599"/>
                      <a:pt x="3498" y="368"/>
                      <a:pt x="3865" y="62"/>
                    </a:cubicBezTo>
                    <a:cubicBezTo>
                      <a:pt x="3852" y="42"/>
                      <a:pt x="3831" y="2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52"/>
              <p:cNvSpPr/>
              <p:nvPr/>
            </p:nvSpPr>
            <p:spPr>
              <a:xfrm>
                <a:off x="2366016" y="1700918"/>
                <a:ext cx="302903" cy="43309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378" extrusionOk="0">
                    <a:moveTo>
                      <a:pt x="1248" y="0"/>
                    </a:moveTo>
                    <a:cubicBezTo>
                      <a:pt x="841" y="0"/>
                      <a:pt x="438" y="89"/>
                      <a:pt x="68" y="255"/>
                    </a:cubicBezTo>
                    <a:cubicBezTo>
                      <a:pt x="48" y="296"/>
                      <a:pt x="21" y="337"/>
                      <a:pt x="0" y="377"/>
                    </a:cubicBezTo>
                    <a:cubicBezTo>
                      <a:pt x="397" y="185"/>
                      <a:pt x="842" y="84"/>
                      <a:pt x="1285" y="84"/>
                    </a:cubicBezTo>
                    <a:cubicBezTo>
                      <a:pt x="1312" y="84"/>
                      <a:pt x="1340" y="84"/>
                      <a:pt x="1368" y="85"/>
                    </a:cubicBezTo>
                    <a:cubicBezTo>
                      <a:pt x="1708" y="112"/>
                      <a:pt x="2041" y="166"/>
                      <a:pt x="2375" y="248"/>
                    </a:cubicBezTo>
                    <a:lnTo>
                      <a:pt x="2640" y="309"/>
                    </a:lnTo>
                    <a:lnTo>
                      <a:pt x="2559" y="207"/>
                    </a:lnTo>
                    <a:lnTo>
                      <a:pt x="2395" y="173"/>
                    </a:lnTo>
                    <a:cubicBezTo>
                      <a:pt x="2055" y="85"/>
                      <a:pt x="1715" y="24"/>
                      <a:pt x="1375" y="3"/>
                    </a:cubicBezTo>
                    <a:cubicBezTo>
                      <a:pt x="1332" y="1"/>
                      <a:pt x="1290" y="0"/>
                      <a:pt x="12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52"/>
              <p:cNvSpPr/>
              <p:nvPr/>
            </p:nvSpPr>
            <p:spPr>
              <a:xfrm>
                <a:off x="2607907" y="2069159"/>
                <a:ext cx="238904" cy="320466"/>
              </a:xfrm>
              <a:custGeom>
                <a:avLst/>
                <a:gdLst/>
                <a:ahLst/>
                <a:cxnLst/>
                <a:rect l="l" t="t" r="r" b="b"/>
                <a:pathLst>
                  <a:path w="2083" h="2797" extrusionOk="0">
                    <a:moveTo>
                      <a:pt x="2055" y="0"/>
                    </a:moveTo>
                    <a:cubicBezTo>
                      <a:pt x="1593" y="279"/>
                      <a:pt x="1184" y="640"/>
                      <a:pt x="851" y="1069"/>
                    </a:cubicBezTo>
                    <a:cubicBezTo>
                      <a:pt x="463" y="1579"/>
                      <a:pt x="177" y="2150"/>
                      <a:pt x="0" y="2769"/>
                    </a:cubicBezTo>
                    <a:lnTo>
                      <a:pt x="82" y="2797"/>
                    </a:lnTo>
                    <a:cubicBezTo>
                      <a:pt x="252" y="2191"/>
                      <a:pt x="538" y="1620"/>
                      <a:pt x="919" y="1123"/>
                    </a:cubicBezTo>
                    <a:cubicBezTo>
                      <a:pt x="1246" y="708"/>
                      <a:pt x="1633" y="354"/>
                      <a:pt x="2082" y="82"/>
                    </a:cubicBezTo>
                    <a:cubicBezTo>
                      <a:pt x="2076" y="55"/>
                      <a:pt x="2069" y="28"/>
                      <a:pt x="20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52"/>
              <p:cNvSpPr/>
              <p:nvPr/>
            </p:nvSpPr>
            <p:spPr>
              <a:xfrm>
                <a:off x="2852205" y="1999727"/>
                <a:ext cx="376994" cy="73443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641" extrusionOk="0">
                    <a:moveTo>
                      <a:pt x="2101" y="0"/>
                    </a:moveTo>
                    <a:cubicBezTo>
                      <a:pt x="1787" y="0"/>
                      <a:pt x="1471" y="31"/>
                      <a:pt x="1157" y="103"/>
                    </a:cubicBezTo>
                    <a:cubicBezTo>
                      <a:pt x="748" y="191"/>
                      <a:pt x="361" y="348"/>
                      <a:pt x="0" y="559"/>
                    </a:cubicBezTo>
                    <a:cubicBezTo>
                      <a:pt x="7" y="586"/>
                      <a:pt x="20" y="613"/>
                      <a:pt x="27" y="640"/>
                    </a:cubicBezTo>
                    <a:cubicBezTo>
                      <a:pt x="381" y="430"/>
                      <a:pt x="769" y="280"/>
                      <a:pt x="1177" y="185"/>
                    </a:cubicBezTo>
                    <a:cubicBezTo>
                      <a:pt x="1488" y="115"/>
                      <a:pt x="1801" y="85"/>
                      <a:pt x="2112" y="85"/>
                    </a:cubicBezTo>
                    <a:cubicBezTo>
                      <a:pt x="2502" y="85"/>
                      <a:pt x="2891" y="132"/>
                      <a:pt x="3273" y="212"/>
                    </a:cubicBezTo>
                    <a:cubicBezTo>
                      <a:pt x="3279" y="185"/>
                      <a:pt x="3286" y="157"/>
                      <a:pt x="3286" y="130"/>
                    </a:cubicBezTo>
                    <a:cubicBezTo>
                      <a:pt x="2898" y="50"/>
                      <a:pt x="2501" y="0"/>
                      <a:pt x="21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52"/>
              <p:cNvSpPr/>
              <p:nvPr/>
            </p:nvSpPr>
            <p:spPr>
              <a:xfrm>
                <a:off x="2509614" y="1574887"/>
                <a:ext cx="382385" cy="831127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7254" extrusionOk="0">
                    <a:moveTo>
                      <a:pt x="68" y="1"/>
                    </a:moveTo>
                    <a:lnTo>
                      <a:pt x="0" y="49"/>
                    </a:lnTo>
                    <a:cubicBezTo>
                      <a:pt x="476" y="416"/>
                      <a:pt x="919" y="838"/>
                      <a:pt x="1307" y="1300"/>
                    </a:cubicBezTo>
                    <a:lnTo>
                      <a:pt x="1388" y="1403"/>
                    </a:lnTo>
                    <a:cubicBezTo>
                      <a:pt x="2089" y="2260"/>
                      <a:pt x="2606" y="3246"/>
                      <a:pt x="2912" y="4308"/>
                    </a:cubicBezTo>
                    <a:cubicBezTo>
                      <a:pt x="2926" y="4342"/>
                      <a:pt x="2933" y="4369"/>
                      <a:pt x="2939" y="4396"/>
                    </a:cubicBezTo>
                    <a:cubicBezTo>
                      <a:pt x="3157" y="5151"/>
                      <a:pt x="3252" y="5940"/>
                      <a:pt x="3225" y="6730"/>
                    </a:cubicBezTo>
                    <a:cubicBezTo>
                      <a:pt x="3218" y="6907"/>
                      <a:pt x="3198" y="7077"/>
                      <a:pt x="3171" y="7254"/>
                    </a:cubicBezTo>
                    <a:lnTo>
                      <a:pt x="3259" y="7233"/>
                    </a:lnTo>
                    <a:cubicBezTo>
                      <a:pt x="3280" y="7070"/>
                      <a:pt x="3300" y="6900"/>
                      <a:pt x="3300" y="6730"/>
                    </a:cubicBezTo>
                    <a:cubicBezTo>
                      <a:pt x="3334" y="5927"/>
                      <a:pt x="3239" y="5124"/>
                      <a:pt x="3014" y="4348"/>
                    </a:cubicBezTo>
                    <a:cubicBezTo>
                      <a:pt x="3007" y="4321"/>
                      <a:pt x="3001" y="4294"/>
                      <a:pt x="2994" y="4267"/>
                    </a:cubicBezTo>
                    <a:cubicBezTo>
                      <a:pt x="2776" y="3532"/>
                      <a:pt x="2463" y="2831"/>
                      <a:pt x="2055" y="2185"/>
                    </a:cubicBezTo>
                    <a:cubicBezTo>
                      <a:pt x="1892" y="1926"/>
                      <a:pt x="1715" y="1668"/>
                      <a:pt x="1517" y="1430"/>
                    </a:cubicBezTo>
                    <a:cubicBezTo>
                      <a:pt x="1490" y="1389"/>
                      <a:pt x="1463" y="1362"/>
                      <a:pt x="1436" y="1321"/>
                    </a:cubicBezTo>
                    <a:cubicBezTo>
                      <a:pt x="1034" y="831"/>
                      <a:pt x="572" y="389"/>
                      <a:pt x="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52"/>
              <p:cNvSpPr/>
              <p:nvPr/>
            </p:nvSpPr>
            <p:spPr>
              <a:xfrm>
                <a:off x="1731642" y="2211803"/>
                <a:ext cx="211493" cy="283229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2472" extrusionOk="0">
                    <a:moveTo>
                      <a:pt x="1558" y="0"/>
                    </a:moveTo>
                    <a:lnTo>
                      <a:pt x="0" y="694"/>
                    </a:lnTo>
                    <a:lnTo>
                      <a:pt x="1116" y="2470"/>
                    </a:lnTo>
                    <a:cubicBezTo>
                      <a:pt x="1119" y="2471"/>
                      <a:pt x="1122" y="2471"/>
                      <a:pt x="1126" y="2471"/>
                    </a:cubicBezTo>
                    <a:cubicBezTo>
                      <a:pt x="1234" y="2471"/>
                      <a:pt x="1562" y="2179"/>
                      <a:pt x="1687" y="1620"/>
                    </a:cubicBezTo>
                    <a:cubicBezTo>
                      <a:pt x="1844" y="899"/>
                      <a:pt x="1701" y="75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52"/>
              <p:cNvSpPr/>
              <p:nvPr/>
            </p:nvSpPr>
            <p:spPr>
              <a:xfrm>
                <a:off x="1755040" y="2047275"/>
                <a:ext cx="810876" cy="398721"/>
              </a:xfrm>
              <a:custGeom>
                <a:avLst/>
                <a:gdLst/>
                <a:ahLst/>
                <a:cxnLst/>
                <a:rect l="l" t="t" r="r" b="b"/>
                <a:pathLst>
                  <a:path w="7070" h="3480" extrusionOk="0">
                    <a:moveTo>
                      <a:pt x="6362" y="1"/>
                    </a:moveTo>
                    <a:lnTo>
                      <a:pt x="3048" y="1940"/>
                    </a:lnTo>
                    <a:lnTo>
                      <a:pt x="667" y="1402"/>
                    </a:lnTo>
                    <a:lnTo>
                      <a:pt x="0" y="2736"/>
                    </a:lnTo>
                    <a:cubicBezTo>
                      <a:pt x="0" y="2736"/>
                      <a:pt x="2824" y="3479"/>
                      <a:pt x="3175" y="3479"/>
                    </a:cubicBezTo>
                    <a:cubicBezTo>
                      <a:pt x="3185" y="3479"/>
                      <a:pt x="3192" y="3479"/>
                      <a:pt x="3198" y="3478"/>
                    </a:cubicBezTo>
                    <a:cubicBezTo>
                      <a:pt x="3817" y="3355"/>
                      <a:pt x="7069" y="484"/>
                      <a:pt x="7069" y="484"/>
                    </a:cubicBezTo>
                    <a:lnTo>
                      <a:pt x="6362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52"/>
              <p:cNvSpPr/>
              <p:nvPr/>
            </p:nvSpPr>
            <p:spPr>
              <a:xfrm>
                <a:off x="1475760" y="2126789"/>
                <a:ext cx="434685" cy="368129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213" extrusionOk="0">
                    <a:moveTo>
                      <a:pt x="1111" y="0"/>
                    </a:moveTo>
                    <a:cubicBezTo>
                      <a:pt x="124" y="0"/>
                      <a:pt x="0" y="1379"/>
                      <a:pt x="510" y="1974"/>
                    </a:cubicBezTo>
                    <a:cubicBezTo>
                      <a:pt x="1095" y="2654"/>
                      <a:pt x="3347" y="3212"/>
                      <a:pt x="3347" y="3212"/>
                    </a:cubicBezTo>
                    <a:cubicBezTo>
                      <a:pt x="3347" y="3212"/>
                      <a:pt x="3034" y="3103"/>
                      <a:pt x="3190" y="2056"/>
                    </a:cubicBezTo>
                    <a:cubicBezTo>
                      <a:pt x="3354" y="1008"/>
                      <a:pt x="3789" y="742"/>
                      <a:pt x="3789" y="742"/>
                    </a:cubicBezTo>
                    <a:cubicBezTo>
                      <a:pt x="3789" y="742"/>
                      <a:pt x="1789" y="69"/>
                      <a:pt x="1238" y="8"/>
                    </a:cubicBezTo>
                    <a:cubicBezTo>
                      <a:pt x="1194" y="3"/>
                      <a:pt x="1152" y="0"/>
                      <a:pt x="11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52"/>
              <p:cNvSpPr/>
              <p:nvPr/>
            </p:nvSpPr>
            <p:spPr>
              <a:xfrm>
                <a:off x="2484610" y="1805639"/>
                <a:ext cx="306229" cy="297093"/>
              </a:xfrm>
              <a:custGeom>
                <a:avLst/>
                <a:gdLst/>
                <a:ahLst/>
                <a:cxnLst/>
                <a:rect l="l" t="t" r="r" b="b"/>
                <a:pathLst>
                  <a:path w="2670" h="2593" extrusionOk="0">
                    <a:moveTo>
                      <a:pt x="1027" y="0"/>
                    </a:moveTo>
                    <a:cubicBezTo>
                      <a:pt x="994" y="0"/>
                      <a:pt x="961" y="23"/>
                      <a:pt x="939" y="82"/>
                    </a:cubicBezTo>
                    <a:cubicBezTo>
                      <a:pt x="899" y="171"/>
                      <a:pt x="858" y="259"/>
                      <a:pt x="803" y="341"/>
                    </a:cubicBezTo>
                    <a:cubicBezTo>
                      <a:pt x="722" y="484"/>
                      <a:pt x="606" y="654"/>
                      <a:pt x="565" y="790"/>
                    </a:cubicBezTo>
                    <a:cubicBezTo>
                      <a:pt x="497" y="1062"/>
                      <a:pt x="524" y="1314"/>
                      <a:pt x="497" y="1443"/>
                    </a:cubicBezTo>
                    <a:cubicBezTo>
                      <a:pt x="470" y="1572"/>
                      <a:pt x="1" y="2110"/>
                      <a:pt x="1" y="2110"/>
                    </a:cubicBezTo>
                    <a:lnTo>
                      <a:pt x="708" y="2593"/>
                    </a:lnTo>
                    <a:cubicBezTo>
                      <a:pt x="708" y="2593"/>
                      <a:pt x="817" y="2477"/>
                      <a:pt x="919" y="2348"/>
                    </a:cubicBezTo>
                    <a:cubicBezTo>
                      <a:pt x="1014" y="2219"/>
                      <a:pt x="1157" y="2035"/>
                      <a:pt x="1341" y="1994"/>
                    </a:cubicBezTo>
                    <a:cubicBezTo>
                      <a:pt x="1552" y="1947"/>
                      <a:pt x="1749" y="1858"/>
                      <a:pt x="1926" y="1736"/>
                    </a:cubicBezTo>
                    <a:cubicBezTo>
                      <a:pt x="2171" y="1572"/>
                      <a:pt x="2463" y="1287"/>
                      <a:pt x="2484" y="1225"/>
                    </a:cubicBezTo>
                    <a:cubicBezTo>
                      <a:pt x="2511" y="1164"/>
                      <a:pt x="2484" y="1103"/>
                      <a:pt x="2423" y="1103"/>
                    </a:cubicBezTo>
                    <a:cubicBezTo>
                      <a:pt x="2341" y="1103"/>
                      <a:pt x="2137" y="1273"/>
                      <a:pt x="2089" y="1307"/>
                    </a:cubicBezTo>
                    <a:cubicBezTo>
                      <a:pt x="2060" y="1324"/>
                      <a:pt x="2038" y="1336"/>
                      <a:pt x="2026" y="1336"/>
                    </a:cubicBezTo>
                    <a:cubicBezTo>
                      <a:pt x="2018" y="1336"/>
                      <a:pt x="2014" y="1331"/>
                      <a:pt x="2014" y="1321"/>
                    </a:cubicBezTo>
                    <a:cubicBezTo>
                      <a:pt x="2008" y="1287"/>
                      <a:pt x="2572" y="858"/>
                      <a:pt x="2620" y="776"/>
                    </a:cubicBezTo>
                    <a:cubicBezTo>
                      <a:pt x="2669" y="696"/>
                      <a:pt x="2635" y="638"/>
                      <a:pt x="2552" y="638"/>
                    </a:cubicBezTo>
                    <a:cubicBezTo>
                      <a:pt x="2543" y="638"/>
                      <a:pt x="2534" y="639"/>
                      <a:pt x="2525" y="640"/>
                    </a:cubicBezTo>
                    <a:cubicBezTo>
                      <a:pt x="2416" y="661"/>
                      <a:pt x="2028" y="960"/>
                      <a:pt x="1980" y="987"/>
                    </a:cubicBezTo>
                    <a:cubicBezTo>
                      <a:pt x="1966" y="995"/>
                      <a:pt x="1957" y="999"/>
                      <a:pt x="1950" y="999"/>
                    </a:cubicBezTo>
                    <a:cubicBezTo>
                      <a:pt x="1935" y="999"/>
                      <a:pt x="1941" y="979"/>
                      <a:pt x="1960" y="960"/>
                    </a:cubicBezTo>
                    <a:cubicBezTo>
                      <a:pt x="1980" y="926"/>
                      <a:pt x="2470" y="491"/>
                      <a:pt x="2484" y="423"/>
                    </a:cubicBezTo>
                    <a:cubicBezTo>
                      <a:pt x="2502" y="369"/>
                      <a:pt x="2477" y="325"/>
                      <a:pt x="2420" y="325"/>
                    </a:cubicBezTo>
                    <a:cubicBezTo>
                      <a:pt x="2412" y="325"/>
                      <a:pt x="2404" y="326"/>
                      <a:pt x="2395" y="327"/>
                    </a:cubicBezTo>
                    <a:cubicBezTo>
                      <a:pt x="2287" y="348"/>
                      <a:pt x="1926" y="620"/>
                      <a:pt x="1858" y="674"/>
                    </a:cubicBezTo>
                    <a:cubicBezTo>
                      <a:pt x="1818" y="710"/>
                      <a:pt x="1792" y="727"/>
                      <a:pt x="1774" y="727"/>
                    </a:cubicBezTo>
                    <a:cubicBezTo>
                      <a:pt x="1760" y="727"/>
                      <a:pt x="1751" y="719"/>
                      <a:pt x="1742" y="702"/>
                    </a:cubicBezTo>
                    <a:cubicBezTo>
                      <a:pt x="1722" y="668"/>
                      <a:pt x="2178" y="280"/>
                      <a:pt x="2218" y="205"/>
                    </a:cubicBezTo>
                    <a:cubicBezTo>
                      <a:pt x="2247" y="136"/>
                      <a:pt x="2203" y="91"/>
                      <a:pt x="2144" y="91"/>
                    </a:cubicBezTo>
                    <a:cubicBezTo>
                      <a:pt x="2133" y="91"/>
                      <a:pt x="2121" y="93"/>
                      <a:pt x="2110" y="96"/>
                    </a:cubicBezTo>
                    <a:cubicBezTo>
                      <a:pt x="1980" y="130"/>
                      <a:pt x="1572" y="450"/>
                      <a:pt x="1470" y="518"/>
                    </a:cubicBezTo>
                    <a:cubicBezTo>
                      <a:pt x="1378" y="585"/>
                      <a:pt x="1071" y="763"/>
                      <a:pt x="961" y="763"/>
                    </a:cubicBezTo>
                    <a:cubicBezTo>
                      <a:pt x="949" y="763"/>
                      <a:pt x="939" y="761"/>
                      <a:pt x="933" y="756"/>
                    </a:cubicBezTo>
                    <a:cubicBezTo>
                      <a:pt x="871" y="708"/>
                      <a:pt x="1014" y="525"/>
                      <a:pt x="1069" y="436"/>
                    </a:cubicBezTo>
                    <a:cubicBezTo>
                      <a:pt x="1130" y="341"/>
                      <a:pt x="1150" y="225"/>
                      <a:pt x="1137" y="116"/>
                    </a:cubicBezTo>
                    <a:cubicBezTo>
                      <a:pt x="1128" y="55"/>
                      <a:pt x="1078" y="0"/>
                      <a:pt x="1027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BB3EB239-5558-EF82-A90B-86A664D0C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9" name="Google Shape;1369;p53"/>
          <p:cNvPicPr preferRelativeResize="0"/>
          <p:nvPr/>
        </p:nvPicPr>
        <p:blipFill rotWithShape="1">
          <a:blip r:embed="rId3">
            <a:alphaModFix/>
          </a:blip>
          <a:srcRect l="9771" b="10968"/>
          <a:stretch/>
        </p:blipFill>
        <p:spPr>
          <a:xfrm>
            <a:off x="315650" y="1154498"/>
            <a:ext cx="3503251" cy="23047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53"/>
          <p:cNvSpPr txBox="1"/>
          <p:nvPr/>
        </p:nvSpPr>
        <p:spPr>
          <a:xfrm>
            <a:off x="945413" y="672650"/>
            <a:ext cx="2243700" cy="600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213B55"/>
                </a:solidFill>
                <a:latin typeface="Nunito"/>
                <a:ea typeface="Nunito"/>
                <a:cs typeface="Nunito"/>
                <a:sym typeface="Nunito"/>
              </a:rPr>
              <a:t>Пассажир</a:t>
            </a:r>
            <a:endParaRPr sz="2700" b="1" dirty="0">
              <a:solidFill>
                <a:srgbClr val="213B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1" name="Google Shape;1371;p53"/>
          <p:cNvSpPr txBox="1"/>
          <p:nvPr/>
        </p:nvSpPr>
        <p:spPr>
          <a:xfrm>
            <a:off x="315650" y="3506150"/>
            <a:ext cx="34179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333333"/>
                </a:solidFill>
                <a:latin typeface="Nunito"/>
                <a:sym typeface="Nunito"/>
              </a:rPr>
              <a:t>Пассажир</a:t>
            </a:r>
            <a:r>
              <a:rPr lang="en" sz="1300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 — это человек, который не является членом экипажа и перевозится транспортным средством в соответствии с гласным или негласным договором перевозки.</a:t>
            </a:r>
            <a:endParaRPr sz="1300" dirty="0">
              <a:solidFill>
                <a:srgbClr val="33333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2" name="Google Shape;1372;p53"/>
          <p:cNvSpPr/>
          <p:nvPr/>
        </p:nvSpPr>
        <p:spPr>
          <a:xfrm>
            <a:off x="3938725" y="34229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3" name="Google Shape;1373;p53"/>
          <p:cNvSpPr/>
          <p:nvPr/>
        </p:nvSpPr>
        <p:spPr>
          <a:xfrm>
            <a:off x="3938725" y="2166725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4" name="Google Shape;1374;p53"/>
          <p:cNvSpPr/>
          <p:nvPr/>
        </p:nvSpPr>
        <p:spPr>
          <a:xfrm>
            <a:off x="3938725" y="8066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5" name="Google Shape;1375;p53">
            <a:hlinkClick r:id="rId4" action="ppaction://hlinksldjump"/>
          </p:cNvPr>
          <p:cNvSpPr txBox="1"/>
          <p:nvPr/>
        </p:nvSpPr>
        <p:spPr>
          <a:xfrm>
            <a:off x="3985975" y="899000"/>
            <a:ext cx="46938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rPr>
              <a:t>Ремни безопасности и сиденья</a:t>
            </a:r>
            <a:endParaRPr sz="2300" b="1" dirty="0">
              <a:solidFill>
                <a:schemeClr val="l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6" name="Google Shape;1376;p53">
            <a:hlinkClick r:id="rId5" action="ppaction://hlinksldjump"/>
          </p:cNvPr>
          <p:cNvSpPr txBox="1"/>
          <p:nvPr/>
        </p:nvSpPr>
        <p:spPr>
          <a:xfrm>
            <a:off x="3985975" y="2166725"/>
            <a:ext cx="469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Правила в автобусах и других общественных средствах транспорта</a:t>
            </a:r>
            <a:endParaRPr sz="1800" b="1" dirty="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7" name="Google Shape;1377;p53">
            <a:hlinkClick r:id="rId6" action="ppaction://hlinksldjump"/>
          </p:cNvPr>
          <p:cNvSpPr txBox="1"/>
          <p:nvPr/>
        </p:nvSpPr>
        <p:spPr>
          <a:xfrm>
            <a:off x="3938725" y="3392150"/>
            <a:ext cx="4753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Безопасность при выходе из транспортного средства</a:t>
            </a:r>
            <a:endParaRPr sz="2000" b="1" dirty="0">
              <a:solidFill>
                <a:srgbClr val="6AA84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7" action="ppaction://hlinksldjump"/>
            <a:extLst>
              <a:ext uri="{FF2B5EF4-FFF2-40B4-BE49-F238E27FC236}">
                <a16:creationId xmlns:a16="http://schemas.microsoft.com/office/drawing/2014/main" id="{DEA0B711-E888-95D9-B9D4-8DA0302104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0" grpId="0"/>
      <p:bldP spid="1371" grpId="0"/>
      <p:bldP spid="1375" grpId="0"/>
      <p:bldP spid="1376" grpId="0"/>
      <p:bldP spid="137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54"/>
          <p:cNvSpPr txBox="1"/>
          <p:nvPr/>
        </p:nvSpPr>
        <p:spPr>
          <a:xfrm>
            <a:off x="1261925" y="281125"/>
            <a:ext cx="6744900" cy="631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Ремни безопасности и сиденья</a:t>
            </a:r>
            <a:endParaRPr sz="29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83" name="Google Shape;1383;p54"/>
          <p:cNvSpPr txBox="1"/>
          <p:nvPr/>
        </p:nvSpPr>
        <p:spPr>
          <a:xfrm>
            <a:off x="295950" y="912325"/>
            <a:ext cx="84681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Использование ремней безопасности:</a:t>
            </a:r>
            <a:endParaRPr sz="1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215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-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Перед началом поездки необходимо пристегнуть ремень безопасности.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-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Правильно зафиксируйте ремень так, чтобы он проходил через плечо и бедро, а не под мышкой или за спиной.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-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Дети должны быть закреплены в специальных детских сиденьях, соответствующих их возрасту, весу и росту. Это обеспечит им максимальную защиту в случае аварии.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84" name="Google Shape;1384;p54"/>
          <p:cNvPicPr preferRelativeResize="0"/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>
            <a:off x="1059325" y="3323075"/>
            <a:ext cx="2699550" cy="115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5" name="Google Shape;138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150" y="2851451"/>
            <a:ext cx="2487476" cy="186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5" action="ppaction://hlinksldjump"/>
            <a:extLst>
              <a:ext uri="{FF2B5EF4-FFF2-40B4-BE49-F238E27FC236}">
                <a16:creationId xmlns:a16="http://schemas.microsoft.com/office/drawing/2014/main" id="{68C7FFBB-AE07-3A78-502B-3AC6EE8116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55"/>
          <p:cNvSpPr txBox="1"/>
          <p:nvPr/>
        </p:nvSpPr>
        <p:spPr>
          <a:xfrm>
            <a:off x="291600" y="261050"/>
            <a:ext cx="8560800" cy="293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Сиденья в транспортных средствах:</a:t>
            </a:r>
            <a:endParaRPr sz="1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2095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Не занимайте место в транспортном средстве, если оно не предназначено для пассажиров. Это может создать опасность для вас и других.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Пассажиры должны сидеть прямо и удобно на своих сиденьях, сидящие на полу или на поручнях могут быть травмированы в случае аварии или резкого торможения.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автобусах и общественном транспорте не блокируйте проходы или выходы сидящими в неположенных местах, это может затруднить эвакуацию в случае чрезвычайной ситуации.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 переднем сиденье детям до 12-ти лет можно находиться при наличии специального удерживающего устройства.</a:t>
            </a: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91" name="Google Shape;1391;p55"/>
          <p:cNvPicPr preferRelativeResize="0"/>
          <p:nvPr/>
        </p:nvPicPr>
        <p:blipFill rotWithShape="1">
          <a:blip r:embed="rId3">
            <a:alphaModFix/>
          </a:blip>
          <a:srcRect t="6656" b="7667"/>
          <a:stretch/>
        </p:blipFill>
        <p:spPr>
          <a:xfrm>
            <a:off x="1284675" y="3082225"/>
            <a:ext cx="6028816" cy="176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5C56DB0B-8657-E7AA-52B1-2970AE89C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6"/>
          <p:cNvSpPr/>
          <p:nvPr/>
        </p:nvSpPr>
        <p:spPr>
          <a:xfrm>
            <a:off x="3290050" y="2661925"/>
            <a:ext cx="628200" cy="561900"/>
          </a:xfrm>
          <a:prstGeom prst="ellipse">
            <a:avLst/>
          </a:prstGeom>
          <a:solidFill>
            <a:srgbClr val="FCE5CD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7" name="Google Shape;1397;p56"/>
          <p:cNvSpPr/>
          <p:nvPr/>
        </p:nvSpPr>
        <p:spPr>
          <a:xfrm>
            <a:off x="329200" y="1546475"/>
            <a:ext cx="628200" cy="561900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8" name="Google Shape;1398;p56"/>
          <p:cNvSpPr txBox="1"/>
          <p:nvPr/>
        </p:nvSpPr>
        <p:spPr>
          <a:xfrm>
            <a:off x="416250" y="217250"/>
            <a:ext cx="8311500" cy="1077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Правила в автобусах и других общественных транспортах</a:t>
            </a:r>
            <a:endParaRPr sz="29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9" name="Google Shape;1399;p56"/>
          <p:cNvSpPr txBox="1"/>
          <p:nvPr/>
        </p:nvSpPr>
        <p:spPr>
          <a:xfrm>
            <a:off x="1012003" y="1181261"/>
            <a:ext cx="2979705" cy="123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Следуйте указаниям водителя или кондуктора и не мешайте им во время движения.</a:t>
            </a:r>
            <a:endParaRPr dirty="0"/>
          </a:p>
        </p:txBody>
      </p:sp>
      <p:sp>
        <p:nvSpPr>
          <p:cNvPr id="1400" name="Google Shape;1400;p56"/>
          <p:cNvSpPr txBox="1"/>
          <p:nvPr/>
        </p:nvSpPr>
        <p:spPr>
          <a:xfrm>
            <a:off x="5388857" y="1125314"/>
            <a:ext cx="3250102" cy="123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Не курите, не употребляйте алкоголь и не создавайте беспокойство другим пассажирам.</a:t>
            </a:r>
            <a:endParaRPr dirty="0"/>
          </a:p>
        </p:txBody>
      </p:sp>
      <p:sp>
        <p:nvSpPr>
          <p:cNvPr id="1401" name="Google Shape;1401;p56"/>
          <p:cNvSpPr txBox="1"/>
          <p:nvPr/>
        </p:nvSpPr>
        <p:spPr>
          <a:xfrm>
            <a:off x="4629255" y="2172811"/>
            <a:ext cx="38139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Громкие разговоры или использование мобильных устройств должны быть минимальными, чтобы не мешать окружающим.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2" name="Google Shape;1402;p56"/>
          <p:cNvSpPr txBox="1"/>
          <p:nvPr/>
        </p:nvSpPr>
        <p:spPr>
          <a:xfrm>
            <a:off x="974308" y="3492825"/>
            <a:ext cx="38139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Во время движения держитесь за поручни или удерживайтесь за предметы, чтобы избежать падений или травм.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3" name="Google Shape;1403;p56"/>
          <p:cNvSpPr txBox="1"/>
          <p:nvPr/>
        </p:nvSpPr>
        <p:spPr>
          <a:xfrm>
            <a:off x="295336" y="2188467"/>
            <a:ext cx="3325164" cy="148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у вас есть сумки или другие предметы, убедитесь, что они не блокируют проходы и не создают помех для других пассажиров.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4" name="Google Shape;1404;p56"/>
          <p:cNvSpPr txBox="1"/>
          <p:nvPr/>
        </p:nvSpPr>
        <p:spPr>
          <a:xfrm>
            <a:off x="5638959" y="3450796"/>
            <a:ext cx="30000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Следите за своими личными вещами и не оставляйте их без присмотра.</a:t>
            </a:r>
            <a:endParaRPr sz="17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5" name="Google Shape;1405;p56"/>
          <p:cNvSpPr txBox="1">
            <a:spLocks noGrp="1"/>
          </p:cNvSpPr>
          <p:nvPr>
            <p:ph type="title" idx="4294967295"/>
          </p:nvPr>
        </p:nvSpPr>
        <p:spPr>
          <a:xfrm>
            <a:off x="383803" y="1613261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01</a:t>
            </a:r>
            <a:endParaRPr sz="2800"/>
          </a:p>
        </p:txBody>
      </p:sp>
      <p:sp>
        <p:nvSpPr>
          <p:cNvPr id="1406" name="Google Shape;1406;p56"/>
          <p:cNvSpPr txBox="1">
            <a:spLocks noGrp="1"/>
          </p:cNvSpPr>
          <p:nvPr>
            <p:ph type="title" idx="4294967295"/>
          </p:nvPr>
        </p:nvSpPr>
        <p:spPr>
          <a:xfrm>
            <a:off x="3344653" y="2728711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02</a:t>
            </a:r>
            <a:endParaRPr sz="2800"/>
          </a:p>
        </p:txBody>
      </p:sp>
      <p:sp>
        <p:nvSpPr>
          <p:cNvPr id="1407" name="Google Shape;1407;p56"/>
          <p:cNvSpPr/>
          <p:nvPr/>
        </p:nvSpPr>
        <p:spPr>
          <a:xfrm>
            <a:off x="329200" y="3826725"/>
            <a:ext cx="628200" cy="561900"/>
          </a:xfrm>
          <a:prstGeom prst="ellipse">
            <a:avLst/>
          </a:prstGeom>
          <a:solidFill>
            <a:srgbClr val="FFF2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8" name="Google Shape;1408;p56"/>
          <p:cNvSpPr txBox="1">
            <a:spLocks noGrp="1"/>
          </p:cNvSpPr>
          <p:nvPr>
            <p:ph type="title" idx="4294967295"/>
          </p:nvPr>
        </p:nvSpPr>
        <p:spPr>
          <a:xfrm>
            <a:off x="383803" y="3893511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03</a:t>
            </a:r>
            <a:endParaRPr sz="2800"/>
          </a:p>
        </p:txBody>
      </p:sp>
      <p:sp>
        <p:nvSpPr>
          <p:cNvPr id="1409" name="Google Shape;1409;p56"/>
          <p:cNvSpPr/>
          <p:nvPr/>
        </p:nvSpPr>
        <p:spPr>
          <a:xfrm>
            <a:off x="4942175" y="1461500"/>
            <a:ext cx="628200" cy="5619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0" name="Google Shape;1410;p56"/>
          <p:cNvSpPr txBox="1">
            <a:spLocks noGrp="1"/>
          </p:cNvSpPr>
          <p:nvPr>
            <p:ph type="title" idx="4294967295"/>
          </p:nvPr>
        </p:nvSpPr>
        <p:spPr>
          <a:xfrm>
            <a:off x="4996778" y="1528286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04</a:t>
            </a:r>
            <a:endParaRPr sz="2800"/>
          </a:p>
        </p:txBody>
      </p:sp>
      <p:sp>
        <p:nvSpPr>
          <p:cNvPr id="1411" name="Google Shape;1411;p56"/>
          <p:cNvSpPr/>
          <p:nvPr/>
        </p:nvSpPr>
        <p:spPr>
          <a:xfrm>
            <a:off x="7894075" y="2686600"/>
            <a:ext cx="628200" cy="561900"/>
          </a:xfrm>
          <a:prstGeom prst="ellipse">
            <a:avLst/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2" name="Google Shape;1412;p56"/>
          <p:cNvSpPr txBox="1">
            <a:spLocks noGrp="1"/>
          </p:cNvSpPr>
          <p:nvPr>
            <p:ph type="title" idx="4294967295"/>
          </p:nvPr>
        </p:nvSpPr>
        <p:spPr>
          <a:xfrm>
            <a:off x="7948678" y="2753386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05</a:t>
            </a:r>
            <a:endParaRPr sz="2800"/>
          </a:p>
        </p:txBody>
      </p:sp>
      <p:sp>
        <p:nvSpPr>
          <p:cNvPr id="1413" name="Google Shape;1413;p56"/>
          <p:cNvSpPr/>
          <p:nvPr/>
        </p:nvSpPr>
        <p:spPr>
          <a:xfrm>
            <a:off x="5253500" y="3791850"/>
            <a:ext cx="628200" cy="561900"/>
          </a:xfrm>
          <a:prstGeom prst="ellipse">
            <a:avLst/>
          </a:prstGeom>
          <a:solidFill>
            <a:srgbClr val="D9D2E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4" name="Google Shape;1414;p56"/>
          <p:cNvSpPr txBox="1">
            <a:spLocks noGrp="1"/>
          </p:cNvSpPr>
          <p:nvPr>
            <p:ph type="title" idx="4294967295"/>
          </p:nvPr>
        </p:nvSpPr>
        <p:spPr>
          <a:xfrm>
            <a:off x="5308103" y="3858636"/>
            <a:ext cx="519000" cy="46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06</a:t>
            </a:r>
            <a:endParaRPr sz="2800"/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1537D8B8-AF4B-27C0-6C41-6F00C17BF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9" grpId="0"/>
      <p:bldP spid="1400" grpId="0"/>
      <p:bldP spid="1401" grpId="0"/>
      <p:bldP spid="1402" grpId="0"/>
      <p:bldP spid="1403" grpId="0"/>
      <p:bldP spid="140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57"/>
          <p:cNvSpPr/>
          <p:nvPr/>
        </p:nvSpPr>
        <p:spPr>
          <a:xfrm>
            <a:off x="556425" y="2883250"/>
            <a:ext cx="8006100" cy="18708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20" name="Google Shape;1420;p57"/>
          <p:cNvSpPr txBox="1"/>
          <p:nvPr/>
        </p:nvSpPr>
        <p:spPr>
          <a:xfrm>
            <a:off x="649875" y="2728686"/>
            <a:ext cx="7937700" cy="18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Эвакуация в случае чрезвычайной ситуации:</a:t>
            </a:r>
            <a:endParaRPr sz="1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Оставайтесь спокойными и следуйте инструкциям водителя или персонала транспортного средства в случае аварии или чрезвычайной ситуации.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Помогите другим пассажирам в случае необходимости, особенно если они нуждаются в помощи при эвакуации.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1" name="Google Shape;1421;p57"/>
          <p:cNvSpPr txBox="1"/>
          <p:nvPr/>
        </p:nvSpPr>
        <p:spPr>
          <a:xfrm>
            <a:off x="366255" y="670423"/>
            <a:ext cx="80769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Процесс посадки и высадки:</a:t>
            </a:r>
            <a:endParaRPr sz="1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-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Подождите, пока все пассажиры выйдут из транспортного средства, прежде чем садиться или заходить.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-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Последовательно двигайтесь к своему месту и уступите место нуждающимся, таким как пожилые люди, беременные женщины или люди с ограниченными физическими возможностями.</a:t>
            </a:r>
            <a:endParaRPr sz="19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2" name="Google Shape;1422;p57"/>
          <p:cNvSpPr txBox="1"/>
          <p:nvPr/>
        </p:nvSpPr>
        <p:spPr>
          <a:xfrm>
            <a:off x="547725" y="306071"/>
            <a:ext cx="8142000" cy="538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Безопасность при выходе из транспортного средства</a:t>
            </a:r>
            <a:endParaRPr sz="23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0A5AABD6-1FCE-C610-A1A7-33DE1DA6A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0" grpId="0"/>
      <p:bldP spid="14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7" name="Google Shape;1427;p58"/>
          <p:cNvGrpSpPr/>
          <p:nvPr/>
        </p:nvGrpSpPr>
        <p:grpSpPr>
          <a:xfrm>
            <a:off x="518360" y="997136"/>
            <a:ext cx="2749704" cy="2837115"/>
            <a:chOff x="4754825" y="684447"/>
            <a:chExt cx="3676075" cy="3823605"/>
          </a:xfrm>
        </p:grpSpPr>
        <p:sp>
          <p:nvSpPr>
            <p:cNvPr id="1428" name="Google Shape;1428;p58"/>
            <p:cNvSpPr/>
            <p:nvPr/>
          </p:nvSpPr>
          <p:spPr>
            <a:xfrm>
              <a:off x="4754825" y="1182507"/>
              <a:ext cx="3675874" cy="2858011"/>
            </a:xfrm>
            <a:custGeom>
              <a:avLst/>
              <a:gdLst/>
              <a:ahLst/>
              <a:cxnLst/>
              <a:rect l="l" t="t" r="r" b="b"/>
              <a:pathLst>
                <a:path w="15799" h="12044" extrusionOk="0">
                  <a:moveTo>
                    <a:pt x="6477" y="1"/>
                  </a:moveTo>
                  <a:cubicBezTo>
                    <a:pt x="4290" y="1"/>
                    <a:pt x="2301" y="2107"/>
                    <a:pt x="1225" y="3943"/>
                  </a:cubicBezTo>
                  <a:cubicBezTo>
                    <a:pt x="0" y="6046"/>
                    <a:pt x="742" y="9277"/>
                    <a:pt x="3885" y="10522"/>
                  </a:cubicBezTo>
                  <a:cubicBezTo>
                    <a:pt x="5741" y="11261"/>
                    <a:pt x="7525" y="12043"/>
                    <a:pt x="9266" y="12043"/>
                  </a:cubicBezTo>
                  <a:cubicBezTo>
                    <a:pt x="10475" y="12043"/>
                    <a:pt x="11663" y="11667"/>
                    <a:pt x="12839" y="10638"/>
                  </a:cubicBezTo>
                  <a:cubicBezTo>
                    <a:pt x="15798" y="8046"/>
                    <a:pt x="13621" y="5399"/>
                    <a:pt x="11621" y="3624"/>
                  </a:cubicBezTo>
                  <a:cubicBezTo>
                    <a:pt x="9614" y="1848"/>
                    <a:pt x="9981" y="889"/>
                    <a:pt x="7437" y="140"/>
                  </a:cubicBezTo>
                  <a:cubicBezTo>
                    <a:pt x="7114" y="45"/>
                    <a:pt x="6793" y="1"/>
                    <a:pt x="6477" y="1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8"/>
            <p:cNvSpPr/>
            <p:nvPr/>
          </p:nvSpPr>
          <p:spPr>
            <a:xfrm>
              <a:off x="4755000" y="4416552"/>
              <a:ext cx="36759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0" name="Google Shape;1430;p58"/>
            <p:cNvGrpSpPr/>
            <p:nvPr/>
          </p:nvGrpSpPr>
          <p:grpSpPr>
            <a:xfrm>
              <a:off x="6970025" y="684447"/>
              <a:ext cx="1277746" cy="3774623"/>
              <a:chOff x="6970025" y="684447"/>
              <a:chExt cx="1277746" cy="3774623"/>
            </a:xfrm>
          </p:grpSpPr>
          <p:sp>
            <p:nvSpPr>
              <p:cNvPr id="1431" name="Google Shape;1431;p58"/>
              <p:cNvSpPr/>
              <p:nvPr/>
            </p:nvSpPr>
            <p:spPr>
              <a:xfrm>
                <a:off x="7374704" y="937945"/>
                <a:ext cx="132303" cy="2418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18" extrusionOk="0">
                    <a:moveTo>
                      <a:pt x="151" y="0"/>
                    </a:moveTo>
                    <a:cubicBezTo>
                      <a:pt x="1" y="0"/>
                      <a:pt x="1" y="218"/>
                      <a:pt x="151" y="218"/>
                    </a:cubicBezTo>
                    <a:lnTo>
                      <a:pt x="1042" y="218"/>
                    </a:lnTo>
                    <a:cubicBezTo>
                      <a:pt x="1191" y="218"/>
                      <a:pt x="1191" y="0"/>
                      <a:pt x="10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32" name="Google Shape;1432;p58"/>
              <p:cNvGrpSpPr/>
              <p:nvPr/>
            </p:nvGrpSpPr>
            <p:grpSpPr>
              <a:xfrm>
                <a:off x="6970025" y="684447"/>
                <a:ext cx="1277746" cy="3774623"/>
                <a:chOff x="6970025" y="684447"/>
                <a:chExt cx="1277746" cy="3774623"/>
              </a:xfrm>
            </p:grpSpPr>
            <p:sp>
              <p:nvSpPr>
                <p:cNvPr id="1433" name="Google Shape;1433;p58"/>
                <p:cNvSpPr/>
                <p:nvPr/>
              </p:nvSpPr>
              <p:spPr>
                <a:xfrm>
                  <a:off x="7578597" y="1328898"/>
                  <a:ext cx="65042" cy="313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28215" extrusionOk="0">
                      <a:moveTo>
                        <a:pt x="1" y="0"/>
                      </a:moveTo>
                      <a:lnTo>
                        <a:pt x="1" y="28215"/>
                      </a:lnTo>
                      <a:lnTo>
                        <a:pt x="586" y="28215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4" name="Google Shape;1434;p58"/>
                <p:cNvSpPr/>
                <p:nvPr/>
              </p:nvSpPr>
              <p:spPr>
                <a:xfrm>
                  <a:off x="7578597" y="1748584"/>
                  <a:ext cx="65042" cy="212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1919" extrusionOk="0">
                      <a:moveTo>
                        <a:pt x="1" y="0"/>
                      </a:moveTo>
                      <a:lnTo>
                        <a:pt x="1" y="1919"/>
                      </a:lnTo>
                      <a:lnTo>
                        <a:pt x="586" y="1919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5" name="Google Shape;1435;p58"/>
                <p:cNvSpPr/>
                <p:nvPr/>
              </p:nvSpPr>
              <p:spPr>
                <a:xfrm>
                  <a:off x="7428313" y="4406151"/>
                  <a:ext cx="365609" cy="5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477" extrusionOk="0">
                      <a:moveTo>
                        <a:pt x="1" y="0"/>
                      </a:moveTo>
                      <a:lnTo>
                        <a:pt x="1" y="477"/>
                      </a:lnTo>
                      <a:lnTo>
                        <a:pt x="3294" y="477"/>
                      </a:lnTo>
                      <a:lnTo>
                        <a:pt x="329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6" name="Google Shape;1436;p58"/>
                <p:cNvSpPr/>
                <p:nvPr/>
              </p:nvSpPr>
              <p:spPr>
                <a:xfrm>
                  <a:off x="6970025" y="684447"/>
                  <a:ext cx="1277746" cy="116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2" h="10496" extrusionOk="0">
                      <a:moveTo>
                        <a:pt x="5756" y="1"/>
                      </a:moveTo>
                      <a:cubicBezTo>
                        <a:pt x="4414" y="1"/>
                        <a:pt x="3072" y="513"/>
                        <a:pt x="2048" y="1537"/>
                      </a:cubicBezTo>
                      <a:cubicBezTo>
                        <a:pt x="0" y="3585"/>
                        <a:pt x="0" y="6911"/>
                        <a:pt x="2048" y="8959"/>
                      </a:cubicBezTo>
                      <a:cubicBezTo>
                        <a:pt x="3072" y="9983"/>
                        <a:pt x="4414" y="10495"/>
                        <a:pt x="5756" y="10495"/>
                      </a:cubicBezTo>
                      <a:cubicBezTo>
                        <a:pt x="7098" y="10495"/>
                        <a:pt x="8440" y="9983"/>
                        <a:pt x="9464" y="8959"/>
                      </a:cubicBezTo>
                      <a:cubicBezTo>
                        <a:pt x="11512" y="6911"/>
                        <a:pt x="11512" y="3585"/>
                        <a:pt x="9464" y="1537"/>
                      </a:cubicBezTo>
                      <a:cubicBezTo>
                        <a:pt x="8440" y="513"/>
                        <a:pt x="7098" y="1"/>
                        <a:pt x="57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7" name="Google Shape;1437;p58"/>
                <p:cNvSpPr/>
                <p:nvPr/>
              </p:nvSpPr>
              <p:spPr>
                <a:xfrm>
                  <a:off x="7066589" y="1167702"/>
                  <a:ext cx="439641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400" extrusionOk="0">
                      <a:moveTo>
                        <a:pt x="2267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4" y="3179"/>
                        <a:pt x="2256" y="3179"/>
                      </a:cubicBezTo>
                      <a:cubicBezTo>
                        <a:pt x="1894" y="3179"/>
                        <a:pt x="1525" y="3045"/>
                        <a:pt x="1226" y="2746"/>
                      </a:cubicBezTo>
                      <a:cubicBezTo>
                        <a:pt x="294" y="1814"/>
                        <a:pt x="953" y="229"/>
                        <a:pt x="2267" y="229"/>
                      </a:cubicBezTo>
                      <a:close/>
                      <a:moveTo>
                        <a:pt x="2256" y="0"/>
                      </a:moveTo>
                      <a:cubicBezTo>
                        <a:pt x="1839" y="0"/>
                        <a:pt x="1415" y="155"/>
                        <a:pt x="1069" y="501"/>
                      </a:cubicBezTo>
                      <a:cubicBezTo>
                        <a:pt x="1" y="1569"/>
                        <a:pt x="756" y="3399"/>
                        <a:pt x="2267" y="3399"/>
                      </a:cubicBezTo>
                      <a:cubicBezTo>
                        <a:pt x="3199" y="3392"/>
                        <a:pt x="3961" y="2637"/>
                        <a:pt x="3961" y="1698"/>
                      </a:cubicBezTo>
                      <a:cubicBezTo>
                        <a:pt x="3961" y="677"/>
                        <a:pt x="3126" y="0"/>
                        <a:pt x="22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8" name="Google Shape;1438;p58"/>
                <p:cNvSpPr/>
                <p:nvPr/>
              </p:nvSpPr>
              <p:spPr>
                <a:xfrm>
                  <a:off x="7648079" y="1167702"/>
                  <a:ext cx="440418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8" h="3400" extrusionOk="0">
                      <a:moveTo>
                        <a:pt x="2273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7" y="3179"/>
                        <a:pt x="2259" y="3179"/>
                      </a:cubicBezTo>
                      <a:cubicBezTo>
                        <a:pt x="1896" y="3179"/>
                        <a:pt x="1527" y="3045"/>
                        <a:pt x="1225" y="2746"/>
                      </a:cubicBezTo>
                      <a:cubicBezTo>
                        <a:pt x="300" y="1814"/>
                        <a:pt x="953" y="229"/>
                        <a:pt x="2273" y="229"/>
                      </a:cubicBezTo>
                      <a:close/>
                      <a:moveTo>
                        <a:pt x="2257" y="0"/>
                      </a:moveTo>
                      <a:cubicBezTo>
                        <a:pt x="1840" y="0"/>
                        <a:pt x="1415" y="155"/>
                        <a:pt x="1069" y="501"/>
                      </a:cubicBezTo>
                      <a:cubicBezTo>
                        <a:pt x="1" y="1569"/>
                        <a:pt x="763" y="3399"/>
                        <a:pt x="2273" y="3399"/>
                      </a:cubicBezTo>
                      <a:cubicBezTo>
                        <a:pt x="3205" y="3392"/>
                        <a:pt x="3960" y="2637"/>
                        <a:pt x="3967" y="1698"/>
                      </a:cubicBezTo>
                      <a:cubicBezTo>
                        <a:pt x="3967" y="677"/>
                        <a:pt x="3130" y="0"/>
                        <a:pt x="22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9" name="Google Shape;1439;p58"/>
                <p:cNvSpPr/>
                <p:nvPr/>
              </p:nvSpPr>
              <p:spPr>
                <a:xfrm>
                  <a:off x="7629987" y="1080725"/>
                  <a:ext cx="283253" cy="33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3027" extrusionOk="0">
                      <a:moveTo>
                        <a:pt x="667" y="1258"/>
                      </a:moveTo>
                      <a:lnTo>
                        <a:pt x="2171" y="2421"/>
                      </a:lnTo>
                      <a:lnTo>
                        <a:pt x="266" y="2782"/>
                      </a:lnTo>
                      <a:lnTo>
                        <a:pt x="667" y="1258"/>
                      </a:lnTo>
                      <a:close/>
                      <a:moveTo>
                        <a:pt x="850" y="0"/>
                      </a:moveTo>
                      <a:cubicBezTo>
                        <a:pt x="809" y="0"/>
                        <a:pt x="768" y="23"/>
                        <a:pt x="749" y="74"/>
                      </a:cubicBezTo>
                      <a:lnTo>
                        <a:pt x="504" y="1006"/>
                      </a:lnTo>
                      <a:cubicBezTo>
                        <a:pt x="497" y="1026"/>
                        <a:pt x="490" y="1047"/>
                        <a:pt x="490" y="1067"/>
                      </a:cubicBezTo>
                      <a:lnTo>
                        <a:pt x="7" y="2890"/>
                      </a:lnTo>
                      <a:cubicBezTo>
                        <a:pt x="0" y="2924"/>
                        <a:pt x="7" y="2965"/>
                        <a:pt x="34" y="2992"/>
                      </a:cubicBezTo>
                      <a:cubicBezTo>
                        <a:pt x="55" y="3020"/>
                        <a:pt x="89" y="3027"/>
                        <a:pt x="116" y="3027"/>
                      </a:cubicBezTo>
                      <a:lnTo>
                        <a:pt x="137" y="3027"/>
                      </a:lnTo>
                      <a:lnTo>
                        <a:pt x="2457" y="2598"/>
                      </a:lnTo>
                      <a:cubicBezTo>
                        <a:pt x="2497" y="2584"/>
                        <a:pt x="2531" y="2550"/>
                        <a:pt x="2538" y="2509"/>
                      </a:cubicBezTo>
                      <a:cubicBezTo>
                        <a:pt x="2552" y="2469"/>
                        <a:pt x="2538" y="2428"/>
                        <a:pt x="2504" y="2401"/>
                      </a:cubicBezTo>
                      <a:lnTo>
                        <a:pt x="735" y="1026"/>
                      </a:lnTo>
                      <a:lnTo>
                        <a:pt x="967" y="135"/>
                      </a:lnTo>
                      <a:cubicBezTo>
                        <a:pt x="979" y="53"/>
                        <a:pt x="914" y="0"/>
                        <a:pt x="85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0" name="Google Shape;1440;p58"/>
                <p:cNvSpPr/>
                <p:nvPr/>
              </p:nvSpPr>
              <p:spPr>
                <a:xfrm>
                  <a:off x="7402452" y="1129428"/>
                  <a:ext cx="254062" cy="287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2588" extrusionOk="0">
                      <a:moveTo>
                        <a:pt x="157" y="0"/>
                      </a:moveTo>
                      <a:cubicBezTo>
                        <a:pt x="75" y="0"/>
                        <a:pt x="0" y="100"/>
                        <a:pt x="71" y="186"/>
                      </a:cubicBezTo>
                      <a:lnTo>
                        <a:pt x="2084" y="2553"/>
                      </a:lnTo>
                      <a:cubicBezTo>
                        <a:pt x="2105" y="2574"/>
                        <a:pt x="2132" y="2588"/>
                        <a:pt x="2166" y="2588"/>
                      </a:cubicBezTo>
                      <a:cubicBezTo>
                        <a:pt x="2193" y="2588"/>
                        <a:pt x="2221" y="2581"/>
                        <a:pt x="2241" y="2567"/>
                      </a:cubicBezTo>
                      <a:cubicBezTo>
                        <a:pt x="2282" y="2526"/>
                        <a:pt x="2289" y="2458"/>
                        <a:pt x="2255" y="2411"/>
                      </a:cubicBezTo>
                      <a:lnTo>
                        <a:pt x="241" y="43"/>
                      </a:lnTo>
                      <a:cubicBezTo>
                        <a:pt x="216" y="13"/>
                        <a:pt x="186" y="0"/>
                        <a:pt x="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1" name="Google Shape;1441;p58"/>
                <p:cNvSpPr/>
                <p:nvPr/>
              </p:nvSpPr>
              <p:spPr>
                <a:xfrm>
                  <a:off x="7303003" y="938389"/>
                  <a:ext cx="144290" cy="430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0" h="3881" extrusionOk="0">
                      <a:moveTo>
                        <a:pt x="799" y="1"/>
                      </a:moveTo>
                      <a:cubicBezTo>
                        <a:pt x="732" y="1"/>
                        <a:pt x="665" y="61"/>
                        <a:pt x="694" y="146"/>
                      </a:cubicBezTo>
                      <a:lnTo>
                        <a:pt x="1082" y="1275"/>
                      </a:lnTo>
                      <a:cubicBezTo>
                        <a:pt x="1035" y="1466"/>
                        <a:pt x="790" y="2459"/>
                        <a:pt x="708" y="2670"/>
                      </a:cubicBezTo>
                      <a:cubicBezTo>
                        <a:pt x="633" y="2860"/>
                        <a:pt x="205" y="3486"/>
                        <a:pt x="48" y="3711"/>
                      </a:cubicBezTo>
                      <a:cubicBezTo>
                        <a:pt x="0" y="3779"/>
                        <a:pt x="48" y="3874"/>
                        <a:pt x="137" y="3881"/>
                      </a:cubicBezTo>
                      <a:cubicBezTo>
                        <a:pt x="171" y="3881"/>
                        <a:pt x="205" y="3860"/>
                        <a:pt x="225" y="3833"/>
                      </a:cubicBezTo>
                      <a:cubicBezTo>
                        <a:pt x="286" y="3745"/>
                        <a:pt x="810" y="2990"/>
                        <a:pt x="905" y="2745"/>
                      </a:cubicBezTo>
                      <a:cubicBezTo>
                        <a:pt x="1001" y="2500"/>
                        <a:pt x="1286" y="1343"/>
                        <a:pt x="1300" y="1296"/>
                      </a:cubicBezTo>
                      <a:cubicBezTo>
                        <a:pt x="1300" y="1275"/>
                        <a:pt x="1300" y="1255"/>
                        <a:pt x="1300" y="1234"/>
                      </a:cubicBezTo>
                      <a:lnTo>
                        <a:pt x="899" y="78"/>
                      </a:lnTo>
                      <a:cubicBezTo>
                        <a:pt x="880" y="23"/>
                        <a:pt x="840" y="1"/>
                        <a:pt x="7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2" name="Google Shape;1442;p58"/>
                <p:cNvSpPr/>
                <p:nvPr/>
              </p:nvSpPr>
              <p:spPr>
                <a:xfrm>
                  <a:off x="7417103" y="1066525"/>
                  <a:ext cx="285473" cy="186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1685" extrusionOk="0">
                      <a:moveTo>
                        <a:pt x="165" y="1"/>
                      </a:moveTo>
                      <a:cubicBezTo>
                        <a:pt x="69" y="1"/>
                        <a:pt x="1" y="140"/>
                        <a:pt x="109" y="209"/>
                      </a:cubicBezTo>
                      <a:lnTo>
                        <a:pt x="2367" y="1665"/>
                      </a:lnTo>
                      <a:cubicBezTo>
                        <a:pt x="2381" y="1678"/>
                        <a:pt x="2401" y="1685"/>
                        <a:pt x="2422" y="1685"/>
                      </a:cubicBezTo>
                      <a:cubicBezTo>
                        <a:pt x="2531" y="1678"/>
                        <a:pt x="2572" y="1542"/>
                        <a:pt x="2483" y="1481"/>
                      </a:cubicBezTo>
                      <a:lnTo>
                        <a:pt x="224" y="18"/>
                      </a:lnTo>
                      <a:cubicBezTo>
                        <a:pt x="204" y="6"/>
                        <a:pt x="184" y="1"/>
                        <a:pt x="16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3" name="Google Shape;1443;p58"/>
                <p:cNvSpPr/>
                <p:nvPr/>
              </p:nvSpPr>
              <p:spPr>
                <a:xfrm>
                  <a:off x="727048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0" y="226"/>
                      </a:moveTo>
                      <a:cubicBezTo>
                        <a:pt x="484" y="226"/>
                        <a:pt x="532" y="267"/>
                        <a:pt x="532" y="321"/>
                      </a:cubicBezTo>
                      <a:cubicBezTo>
                        <a:pt x="532" y="382"/>
                        <a:pt x="480" y="424"/>
                        <a:pt x="428" y="424"/>
                      </a:cubicBezTo>
                      <a:cubicBezTo>
                        <a:pt x="404" y="424"/>
                        <a:pt x="381" y="415"/>
                        <a:pt x="362" y="396"/>
                      </a:cubicBezTo>
                      <a:cubicBezTo>
                        <a:pt x="293" y="335"/>
                        <a:pt x="341" y="226"/>
                        <a:pt x="430" y="226"/>
                      </a:cubicBezTo>
                      <a:close/>
                      <a:moveTo>
                        <a:pt x="428" y="1"/>
                      </a:moveTo>
                      <a:cubicBezTo>
                        <a:pt x="349" y="1"/>
                        <a:pt x="269" y="30"/>
                        <a:pt x="205" y="97"/>
                      </a:cubicBezTo>
                      <a:cubicBezTo>
                        <a:pt x="1" y="301"/>
                        <a:pt x="144" y="641"/>
                        <a:pt x="430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1" y="1"/>
                        <a:pt x="42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4" name="Google Shape;1444;p58"/>
                <p:cNvSpPr/>
                <p:nvPr/>
              </p:nvSpPr>
              <p:spPr>
                <a:xfrm>
                  <a:off x="785197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6" y="226"/>
                      </a:moveTo>
                      <a:cubicBezTo>
                        <a:pt x="565" y="226"/>
                        <a:pt x="565" y="423"/>
                        <a:pt x="436" y="423"/>
                      </a:cubicBezTo>
                      <a:cubicBezTo>
                        <a:pt x="300" y="423"/>
                        <a:pt x="300" y="226"/>
                        <a:pt x="436" y="226"/>
                      </a:cubicBezTo>
                      <a:close/>
                      <a:moveTo>
                        <a:pt x="431" y="1"/>
                      </a:moveTo>
                      <a:cubicBezTo>
                        <a:pt x="352" y="1"/>
                        <a:pt x="271" y="30"/>
                        <a:pt x="205" y="97"/>
                      </a:cubicBezTo>
                      <a:cubicBezTo>
                        <a:pt x="1" y="301"/>
                        <a:pt x="150" y="641"/>
                        <a:pt x="436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4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5" name="Google Shape;1445;p58"/>
                <p:cNvSpPr/>
                <p:nvPr/>
              </p:nvSpPr>
              <p:spPr>
                <a:xfrm>
                  <a:off x="7620885" y="1079837"/>
                  <a:ext cx="165490" cy="24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225" extrusionOk="0">
                      <a:moveTo>
                        <a:pt x="137" y="0"/>
                      </a:moveTo>
                      <a:cubicBezTo>
                        <a:pt x="1" y="14"/>
                        <a:pt x="1" y="211"/>
                        <a:pt x="137" y="225"/>
                      </a:cubicBezTo>
                      <a:lnTo>
                        <a:pt x="1355" y="225"/>
                      </a:lnTo>
                      <a:cubicBezTo>
                        <a:pt x="1491" y="211"/>
                        <a:pt x="1491" y="14"/>
                        <a:pt x="13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446" name="Google Shape;1446;p58"/>
            <p:cNvGrpSpPr/>
            <p:nvPr/>
          </p:nvGrpSpPr>
          <p:grpSpPr>
            <a:xfrm>
              <a:off x="4955956" y="1443055"/>
              <a:ext cx="3076601" cy="3016015"/>
              <a:chOff x="4955956" y="1443055"/>
              <a:chExt cx="3076601" cy="3016015"/>
            </a:xfrm>
          </p:grpSpPr>
          <p:sp>
            <p:nvSpPr>
              <p:cNvPr id="1447" name="Google Shape;1447;p58"/>
              <p:cNvSpPr/>
              <p:nvPr/>
            </p:nvSpPr>
            <p:spPr>
              <a:xfrm>
                <a:off x="6085748" y="3914022"/>
                <a:ext cx="134523" cy="18582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675" extrusionOk="0">
                    <a:moveTo>
                      <a:pt x="388" y="0"/>
                    </a:moveTo>
                    <a:lnTo>
                      <a:pt x="0" y="1361"/>
                    </a:lnTo>
                    <a:lnTo>
                      <a:pt x="184" y="1579"/>
                    </a:lnTo>
                    <a:lnTo>
                      <a:pt x="789" y="1674"/>
                    </a:lnTo>
                    <a:lnTo>
                      <a:pt x="810" y="1307"/>
                    </a:lnTo>
                    <a:lnTo>
                      <a:pt x="1211" y="21"/>
                    </a:lnTo>
                    <a:lnTo>
                      <a:pt x="388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58"/>
              <p:cNvSpPr/>
              <p:nvPr/>
            </p:nvSpPr>
            <p:spPr>
              <a:xfrm>
                <a:off x="6057778" y="4036277"/>
                <a:ext cx="269712" cy="144444"/>
              </a:xfrm>
              <a:custGeom>
                <a:avLst/>
                <a:gdLst/>
                <a:ahLst/>
                <a:cxnLst/>
                <a:rect l="l" t="t" r="r" b="b"/>
                <a:pathLst>
                  <a:path w="2430" h="1302" extrusionOk="0">
                    <a:moveTo>
                      <a:pt x="1123" y="1"/>
                    </a:moveTo>
                    <a:cubicBezTo>
                      <a:pt x="1082" y="164"/>
                      <a:pt x="932" y="286"/>
                      <a:pt x="762" y="293"/>
                    </a:cubicBezTo>
                    <a:cubicBezTo>
                      <a:pt x="742" y="295"/>
                      <a:pt x="723" y="296"/>
                      <a:pt x="705" y="296"/>
                    </a:cubicBezTo>
                    <a:cubicBezTo>
                      <a:pt x="442" y="296"/>
                      <a:pt x="388" y="121"/>
                      <a:pt x="293" y="89"/>
                    </a:cubicBezTo>
                    <a:cubicBezTo>
                      <a:pt x="288" y="87"/>
                      <a:pt x="284" y="87"/>
                      <a:pt x="279" y="87"/>
                    </a:cubicBezTo>
                    <a:cubicBezTo>
                      <a:pt x="187" y="87"/>
                      <a:pt x="87" y="396"/>
                      <a:pt x="48" y="538"/>
                    </a:cubicBezTo>
                    <a:cubicBezTo>
                      <a:pt x="0" y="681"/>
                      <a:pt x="28" y="810"/>
                      <a:pt x="150" y="878"/>
                    </a:cubicBezTo>
                    <a:cubicBezTo>
                      <a:pt x="232" y="926"/>
                      <a:pt x="851" y="1021"/>
                      <a:pt x="1014" y="1089"/>
                    </a:cubicBezTo>
                    <a:cubicBezTo>
                      <a:pt x="1168" y="1153"/>
                      <a:pt x="1473" y="1302"/>
                      <a:pt x="1820" y="1302"/>
                    </a:cubicBezTo>
                    <a:cubicBezTo>
                      <a:pt x="1842" y="1302"/>
                      <a:pt x="1863" y="1301"/>
                      <a:pt x="1885" y="1300"/>
                    </a:cubicBezTo>
                    <a:cubicBezTo>
                      <a:pt x="2259" y="1280"/>
                      <a:pt x="2429" y="1218"/>
                      <a:pt x="2409" y="1008"/>
                    </a:cubicBezTo>
                    <a:cubicBezTo>
                      <a:pt x="2388" y="803"/>
                      <a:pt x="2191" y="756"/>
                      <a:pt x="2110" y="729"/>
                    </a:cubicBezTo>
                    <a:cubicBezTo>
                      <a:pt x="2028" y="695"/>
                      <a:pt x="1837" y="654"/>
                      <a:pt x="1735" y="545"/>
                    </a:cubicBezTo>
                    <a:cubicBezTo>
                      <a:pt x="1633" y="443"/>
                      <a:pt x="1123" y="1"/>
                      <a:pt x="112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58"/>
              <p:cNvSpPr/>
              <p:nvPr/>
            </p:nvSpPr>
            <p:spPr>
              <a:xfrm>
                <a:off x="6181646" y="4053806"/>
                <a:ext cx="19757" cy="16530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49" extrusionOk="0">
                    <a:moveTo>
                      <a:pt x="156" y="1"/>
                    </a:moveTo>
                    <a:cubicBezTo>
                      <a:pt x="150" y="1"/>
                      <a:pt x="143" y="3"/>
                      <a:pt x="136" y="6"/>
                    </a:cubicBezTo>
                    <a:lnTo>
                      <a:pt x="7" y="108"/>
                    </a:lnTo>
                    <a:cubicBezTo>
                      <a:pt x="0" y="115"/>
                      <a:pt x="0" y="128"/>
                      <a:pt x="7" y="135"/>
                    </a:cubicBezTo>
                    <a:cubicBezTo>
                      <a:pt x="14" y="142"/>
                      <a:pt x="21" y="149"/>
                      <a:pt x="27" y="149"/>
                    </a:cubicBezTo>
                    <a:cubicBezTo>
                      <a:pt x="27" y="142"/>
                      <a:pt x="34" y="142"/>
                      <a:pt x="41" y="135"/>
                    </a:cubicBezTo>
                    <a:lnTo>
                      <a:pt x="170" y="33"/>
                    </a:lnTo>
                    <a:cubicBezTo>
                      <a:pt x="177" y="26"/>
                      <a:pt x="177" y="13"/>
                      <a:pt x="170" y="6"/>
                    </a:cubicBezTo>
                    <a:cubicBezTo>
                      <a:pt x="167" y="3"/>
                      <a:pt x="162" y="1"/>
                      <a:pt x="1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58"/>
              <p:cNvSpPr/>
              <p:nvPr/>
            </p:nvSpPr>
            <p:spPr>
              <a:xfrm>
                <a:off x="6194410" y="4066120"/>
                <a:ext cx="20312" cy="16308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47" extrusionOk="0">
                    <a:moveTo>
                      <a:pt x="153" y="1"/>
                    </a:moveTo>
                    <a:cubicBezTo>
                      <a:pt x="150" y="1"/>
                      <a:pt x="147" y="2"/>
                      <a:pt x="144" y="4"/>
                    </a:cubicBezTo>
                    <a:lnTo>
                      <a:pt x="8" y="106"/>
                    </a:lnTo>
                    <a:cubicBezTo>
                      <a:pt x="1" y="113"/>
                      <a:pt x="1" y="133"/>
                      <a:pt x="8" y="140"/>
                    </a:cubicBezTo>
                    <a:cubicBezTo>
                      <a:pt x="14" y="147"/>
                      <a:pt x="21" y="147"/>
                      <a:pt x="28" y="147"/>
                    </a:cubicBezTo>
                    <a:cubicBezTo>
                      <a:pt x="28" y="147"/>
                      <a:pt x="35" y="147"/>
                      <a:pt x="35" y="140"/>
                    </a:cubicBezTo>
                    <a:lnTo>
                      <a:pt x="171" y="38"/>
                    </a:lnTo>
                    <a:cubicBezTo>
                      <a:pt x="182" y="26"/>
                      <a:pt x="170" y="1"/>
                      <a:pt x="1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58"/>
              <p:cNvSpPr/>
              <p:nvPr/>
            </p:nvSpPr>
            <p:spPr>
              <a:xfrm>
                <a:off x="6207285" y="4078213"/>
                <a:ext cx="20978" cy="16308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7" extrusionOk="0">
                    <a:moveTo>
                      <a:pt x="150" y="1"/>
                    </a:moveTo>
                    <a:cubicBezTo>
                      <a:pt x="148" y="1"/>
                      <a:pt x="145" y="2"/>
                      <a:pt x="143" y="4"/>
                    </a:cubicBezTo>
                    <a:lnTo>
                      <a:pt x="14" y="106"/>
                    </a:lnTo>
                    <a:cubicBezTo>
                      <a:pt x="1" y="119"/>
                      <a:pt x="1" y="126"/>
                      <a:pt x="14" y="140"/>
                    </a:cubicBezTo>
                    <a:cubicBezTo>
                      <a:pt x="14" y="146"/>
                      <a:pt x="21" y="146"/>
                      <a:pt x="28" y="146"/>
                    </a:cubicBezTo>
                    <a:cubicBezTo>
                      <a:pt x="35" y="146"/>
                      <a:pt x="35" y="146"/>
                      <a:pt x="41" y="140"/>
                    </a:cubicBezTo>
                    <a:lnTo>
                      <a:pt x="171" y="38"/>
                    </a:lnTo>
                    <a:cubicBezTo>
                      <a:pt x="188" y="32"/>
                      <a:pt x="166" y="1"/>
                      <a:pt x="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58"/>
              <p:cNvSpPr/>
              <p:nvPr/>
            </p:nvSpPr>
            <p:spPr>
              <a:xfrm>
                <a:off x="6058555" y="4102731"/>
                <a:ext cx="268935" cy="78767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710" extrusionOk="0">
                    <a:moveTo>
                      <a:pt x="21" y="0"/>
                    </a:moveTo>
                    <a:lnTo>
                      <a:pt x="21" y="0"/>
                    </a:lnTo>
                    <a:cubicBezTo>
                      <a:pt x="0" y="109"/>
                      <a:pt x="48" y="225"/>
                      <a:pt x="143" y="279"/>
                    </a:cubicBezTo>
                    <a:cubicBezTo>
                      <a:pt x="232" y="334"/>
                      <a:pt x="844" y="422"/>
                      <a:pt x="1007" y="490"/>
                    </a:cubicBezTo>
                    <a:cubicBezTo>
                      <a:pt x="1161" y="554"/>
                      <a:pt x="1467" y="710"/>
                      <a:pt x="1816" y="710"/>
                    </a:cubicBezTo>
                    <a:cubicBezTo>
                      <a:pt x="1836" y="710"/>
                      <a:pt x="1857" y="709"/>
                      <a:pt x="1878" y="708"/>
                    </a:cubicBezTo>
                    <a:cubicBezTo>
                      <a:pt x="2252" y="687"/>
                      <a:pt x="2422" y="626"/>
                      <a:pt x="2402" y="415"/>
                    </a:cubicBezTo>
                    <a:cubicBezTo>
                      <a:pt x="2402" y="409"/>
                      <a:pt x="2402" y="395"/>
                      <a:pt x="2402" y="388"/>
                    </a:cubicBezTo>
                    <a:cubicBezTo>
                      <a:pt x="2245" y="449"/>
                      <a:pt x="2082" y="490"/>
                      <a:pt x="1919" y="511"/>
                    </a:cubicBezTo>
                    <a:cubicBezTo>
                      <a:pt x="1908" y="511"/>
                      <a:pt x="1897" y="512"/>
                      <a:pt x="1885" y="512"/>
                    </a:cubicBezTo>
                    <a:cubicBezTo>
                      <a:pt x="1669" y="512"/>
                      <a:pt x="1313" y="398"/>
                      <a:pt x="1062" y="320"/>
                    </a:cubicBezTo>
                    <a:cubicBezTo>
                      <a:pt x="796" y="238"/>
                      <a:pt x="456" y="204"/>
                      <a:pt x="320" y="157"/>
                    </a:cubicBezTo>
                    <a:cubicBezTo>
                      <a:pt x="218" y="109"/>
                      <a:pt x="116" y="62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58"/>
              <p:cNvSpPr/>
              <p:nvPr/>
            </p:nvSpPr>
            <p:spPr>
              <a:xfrm>
                <a:off x="6031362" y="2716979"/>
                <a:ext cx="354954" cy="1258281"/>
              </a:xfrm>
              <a:custGeom>
                <a:avLst/>
                <a:gdLst/>
                <a:ahLst/>
                <a:cxnLst/>
                <a:rect l="l" t="t" r="r" b="b"/>
                <a:pathLst>
                  <a:path w="3198" h="11342" extrusionOk="0">
                    <a:moveTo>
                      <a:pt x="1062" y="0"/>
                    </a:moveTo>
                    <a:cubicBezTo>
                      <a:pt x="1062" y="0"/>
                      <a:pt x="102" y="510"/>
                      <a:pt x="0" y="1197"/>
                    </a:cubicBezTo>
                    <a:lnTo>
                      <a:pt x="1143" y="7103"/>
                    </a:lnTo>
                    <a:lnTo>
                      <a:pt x="300" y="11294"/>
                    </a:lnTo>
                    <a:lnTo>
                      <a:pt x="1810" y="11342"/>
                    </a:lnTo>
                    <a:cubicBezTo>
                      <a:pt x="1810" y="11342"/>
                      <a:pt x="3150" y="7443"/>
                      <a:pt x="3171" y="6892"/>
                    </a:cubicBezTo>
                    <a:cubicBezTo>
                      <a:pt x="3198" y="6266"/>
                      <a:pt x="2919" y="1524"/>
                      <a:pt x="2919" y="1524"/>
                    </a:cubicBezTo>
                    <a:lnTo>
                      <a:pt x="10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58"/>
              <p:cNvSpPr/>
              <p:nvPr/>
            </p:nvSpPr>
            <p:spPr>
              <a:xfrm>
                <a:off x="6121932" y="4001775"/>
                <a:ext cx="317661" cy="192370"/>
              </a:xfrm>
              <a:custGeom>
                <a:avLst/>
                <a:gdLst/>
                <a:ahLst/>
                <a:cxnLst/>
                <a:rect l="l" t="t" r="r" b="b"/>
                <a:pathLst>
                  <a:path w="2862" h="1734" extrusionOk="0">
                    <a:moveTo>
                      <a:pt x="2590" y="1"/>
                    </a:moveTo>
                    <a:cubicBezTo>
                      <a:pt x="2561" y="1"/>
                      <a:pt x="2530" y="8"/>
                      <a:pt x="2498" y="26"/>
                    </a:cubicBezTo>
                    <a:lnTo>
                      <a:pt x="164" y="1380"/>
                    </a:lnTo>
                    <a:cubicBezTo>
                      <a:pt x="1" y="1482"/>
                      <a:pt x="69" y="1734"/>
                      <a:pt x="259" y="1734"/>
                    </a:cubicBezTo>
                    <a:cubicBezTo>
                      <a:pt x="293" y="1734"/>
                      <a:pt x="327" y="1727"/>
                      <a:pt x="354" y="1706"/>
                    </a:cubicBezTo>
                    <a:lnTo>
                      <a:pt x="2688" y="352"/>
                    </a:lnTo>
                    <a:cubicBezTo>
                      <a:pt x="2861" y="243"/>
                      <a:pt x="2755" y="1"/>
                      <a:pt x="2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58"/>
              <p:cNvSpPr/>
              <p:nvPr/>
            </p:nvSpPr>
            <p:spPr>
              <a:xfrm>
                <a:off x="6066103" y="4130022"/>
                <a:ext cx="160162" cy="85868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774" extrusionOk="0">
                    <a:moveTo>
                      <a:pt x="195" y="0"/>
                    </a:moveTo>
                    <a:cubicBezTo>
                      <a:pt x="146" y="0"/>
                      <a:pt x="98" y="33"/>
                      <a:pt x="82" y="88"/>
                    </a:cubicBezTo>
                    <a:lnTo>
                      <a:pt x="21" y="292"/>
                    </a:lnTo>
                    <a:cubicBezTo>
                      <a:pt x="0" y="360"/>
                      <a:pt x="41" y="421"/>
                      <a:pt x="102" y="441"/>
                    </a:cubicBezTo>
                    <a:lnTo>
                      <a:pt x="1218" y="768"/>
                    </a:lnTo>
                    <a:cubicBezTo>
                      <a:pt x="1229" y="772"/>
                      <a:pt x="1240" y="773"/>
                      <a:pt x="1251" y="773"/>
                    </a:cubicBezTo>
                    <a:cubicBezTo>
                      <a:pt x="1302" y="773"/>
                      <a:pt x="1351" y="737"/>
                      <a:pt x="1368" y="686"/>
                    </a:cubicBezTo>
                    <a:lnTo>
                      <a:pt x="1422" y="476"/>
                    </a:lnTo>
                    <a:cubicBezTo>
                      <a:pt x="1443" y="414"/>
                      <a:pt x="1409" y="346"/>
                      <a:pt x="1341" y="333"/>
                    </a:cubicBezTo>
                    <a:lnTo>
                      <a:pt x="232" y="6"/>
                    </a:lnTo>
                    <a:cubicBezTo>
                      <a:pt x="220" y="2"/>
                      <a:pt x="207" y="0"/>
                      <a:pt x="1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58"/>
              <p:cNvSpPr/>
              <p:nvPr/>
            </p:nvSpPr>
            <p:spPr>
              <a:xfrm>
                <a:off x="6838610" y="3310175"/>
                <a:ext cx="1163756" cy="1118719"/>
              </a:xfrm>
              <a:custGeom>
                <a:avLst/>
                <a:gdLst/>
                <a:ahLst/>
                <a:cxnLst/>
                <a:rect l="l" t="t" r="r" b="b"/>
                <a:pathLst>
                  <a:path w="10485" h="10084" extrusionOk="0">
                    <a:moveTo>
                      <a:pt x="5443" y="803"/>
                    </a:moveTo>
                    <a:cubicBezTo>
                      <a:pt x="7151" y="803"/>
                      <a:pt x="8695" y="1838"/>
                      <a:pt x="9355" y="3423"/>
                    </a:cubicBezTo>
                    <a:cubicBezTo>
                      <a:pt x="10008" y="5001"/>
                      <a:pt x="9648" y="6825"/>
                      <a:pt x="8437" y="8036"/>
                    </a:cubicBezTo>
                    <a:cubicBezTo>
                      <a:pt x="7627" y="8846"/>
                      <a:pt x="6542" y="9278"/>
                      <a:pt x="5439" y="9278"/>
                    </a:cubicBezTo>
                    <a:cubicBezTo>
                      <a:pt x="4893" y="9278"/>
                      <a:pt x="4342" y="9173"/>
                      <a:pt x="3817" y="8954"/>
                    </a:cubicBezTo>
                    <a:cubicBezTo>
                      <a:pt x="2239" y="8301"/>
                      <a:pt x="1205" y="6757"/>
                      <a:pt x="1205" y="5042"/>
                    </a:cubicBezTo>
                    <a:cubicBezTo>
                      <a:pt x="1205" y="2702"/>
                      <a:pt x="3103" y="810"/>
                      <a:pt x="5443" y="803"/>
                    </a:cubicBezTo>
                    <a:close/>
                    <a:moveTo>
                      <a:pt x="5443" y="1"/>
                    </a:moveTo>
                    <a:cubicBezTo>
                      <a:pt x="3402" y="1"/>
                      <a:pt x="1565" y="1225"/>
                      <a:pt x="783" y="3110"/>
                    </a:cubicBezTo>
                    <a:cubicBezTo>
                      <a:pt x="0" y="4994"/>
                      <a:pt x="436" y="7165"/>
                      <a:pt x="1878" y="8607"/>
                    </a:cubicBezTo>
                    <a:cubicBezTo>
                      <a:pt x="2843" y="9572"/>
                      <a:pt x="4132" y="10084"/>
                      <a:pt x="5444" y="10084"/>
                    </a:cubicBezTo>
                    <a:cubicBezTo>
                      <a:pt x="6092" y="10084"/>
                      <a:pt x="6745" y="9959"/>
                      <a:pt x="7369" y="9702"/>
                    </a:cubicBezTo>
                    <a:cubicBezTo>
                      <a:pt x="9253" y="8920"/>
                      <a:pt x="10485" y="7083"/>
                      <a:pt x="10485" y="5042"/>
                    </a:cubicBezTo>
                    <a:cubicBezTo>
                      <a:pt x="10485" y="2259"/>
                      <a:pt x="8226" y="1"/>
                      <a:pt x="54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58"/>
              <p:cNvSpPr/>
              <p:nvPr/>
            </p:nvSpPr>
            <p:spPr>
              <a:xfrm>
                <a:off x="4987699" y="3310175"/>
                <a:ext cx="1163867" cy="1118719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10084" extrusionOk="0">
                    <a:moveTo>
                      <a:pt x="5444" y="803"/>
                    </a:moveTo>
                    <a:cubicBezTo>
                      <a:pt x="7151" y="803"/>
                      <a:pt x="8696" y="1838"/>
                      <a:pt x="9356" y="3423"/>
                    </a:cubicBezTo>
                    <a:cubicBezTo>
                      <a:pt x="10009" y="5001"/>
                      <a:pt x="9648" y="6825"/>
                      <a:pt x="8437" y="8036"/>
                    </a:cubicBezTo>
                    <a:cubicBezTo>
                      <a:pt x="7627" y="8846"/>
                      <a:pt x="6543" y="9278"/>
                      <a:pt x="5439" y="9278"/>
                    </a:cubicBezTo>
                    <a:cubicBezTo>
                      <a:pt x="4893" y="9278"/>
                      <a:pt x="4342" y="9173"/>
                      <a:pt x="3818" y="8954"/>
                    </a:cubicBezTo>
                    <a:cubicBezTo>
                      <a:pt x="2239" y="8301"/>
                      <a:pt x="1205" y="6757"/>
                      <a:pt x="1205" y="5042"/>
                    </a:cubicBezTo>
                    <a:cubicBezTo>
                      <a:pt x="1205" y="2702"/>
                      <a:pt x="3103" y="810"/>
                      <a:pt x="5444" y="803"/>
                    </a:cubicBezTo>
                    <a:close/>
                    <a:moveTo>
                      <a:pt x="5444" y="1"/>
                    </a:moveTo>
                    <a:cubicBezTo>
                      <a:pt x="3403" y="1"/>
                      <a:pt x="1566" y="1225"/>
                      <a:pt x="783" y="3110"/>
                    </a:cubicBezTo>
                    <a:cubicBezTo>
                      <a:pt x="1" y="4994"/>
                      <a:pt x="436" y="7165"/>
                      <a:pt x="1879" y="8607"/>
                    </a:cubicBezTo>
                    <a:cubicBezTo>
                      <a:pt x="2844" y="9572"/>
                      <a:pt x="4132" y="10084"/>
                      <a:pt x="5444" y="10084"/>
                    </a:cubicBezTo>
                    <a:cubicBezTo>
                      <a:pt x="6092" y="10084"/>
                      <a:pt x="6746" y="9959"/>
                      <a:pt x="7369" y="9702"/>
                    </a:cubicBezTo>
                    <a:cubicBezTo>
                      <a:pt x="9254" y="8920"/>
                      <a:pt x="10485" y="7083"/>
                      <a:pt x="10485" y="5042"/>
                    </a:cubicBezTo>
                    <a:cubicBezTo>
                      <a:pt x="10485" y="2259"/>
                      <a:pt x="8226" y="1"/>
                      <a:pt x="54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58"/>
              <p:cNvSpPr/>
              <p:nvPr/>
            </p:nvSpPr>
            <p:spPr>
              <a:xfrm>
                <a:off x="6806866" y="3280332"/>
                <a:ext cx="1225690" cy="1178738"/>
              </a:xfrm>
              <a:custGeom>
                <a:avLst/>
                <a:gdLst/>
                <a:ahLst/>
                <a:cxnLst/>
                <a:rect l="l" t="t" r="r" b="b"/>
                <a:pathLst>
                  <a:path w="11043" h="10625" extrusionOk="0">
                    <a:moveTo>
                      <a:pt x="5729" y="535"/>
                    </a:moveTo>
                    <a:cubicBezTo>
                      <a:pt x="8362" y="535"/>
                      <a:pt x="10498" y="2678"/>
                      <a:pt x="10498" y="5311"/>
                    </a:cubicBezTo>
                    <a:cubicBezTo>
                      <a:pt x="10498" y="7243"/>
                      <a:pt x="9335" y="8985"/>
                      <a:pt x="7553" y="9720"/>
                    </a:cubicBezTo>
                    <a:cubicBezTo>
                      <a:pt x="6961" y="9966"/>
                      <a:pt x="6340" y="10085"/>
                      <a:pt x="5725" y="10085"/>
                    </a:cubicBezTo>
                    <a:cubicBezTo>
                      <a:pt x="4484" y="10085"/>
                      <a:pt x="3264" y="9600"/>
                      <a:pt x="2355" y="8686"/>
                    </a:cubicBezTo>
                    <a:cubicBezTo>
                      <a:pt x="987" y="7318"/>
                      <a:pt x="579" y="5270"/>
                      <a:pt x="1314" y="3481"/>
                    </a:cubicBezTo>
                    <a:cubicBezTo>
                      <a:pt x="2055" y="1698"/>
                      <a:pt x="3797" y="535"/>
                      <a:pt x="5729" y="535"/>
                    </a:cubicBezTo>
                    <a:close/>
                    <a:moveTo>
                      <a:pt x="5730" y="1"/>
                    </a:moveTo>
                    <a:cubicBezTo>
                      <a:pt x="4347" y="1"/>
                      <a:pt x="2988" y="541"/>
                      <a:pt x="1974" y="1555"/>
                    </a:cubicBezTo>
                    <a:cubicBezTo>
                      <a:pt x="456" y="3073"/>
                      <a:pt x="1" y="5359"/>
                      <a:pt x="824" y="7345"/>
                    </a:cubicBezTo>
                    <a:cubicBezTo>
                      <a:pt x="1640" y="9325"/>
                      <a:pt x="3579" y="10625"/>
                      <a:pt x="5729" y="10625"/>
                    </a:cubicBezTo>
                    <a:cubicBezTo>
                      <a:pt x="8661" y="10618"/>
                      <a:pt x="11036" y="8243"/>
                      <a:pt x="11043" y="5311"/>
                    </a:cubicBezTo>
                    <a:cubicBezTo>
                      <a:pt x="11036" y="3161"/>
                      <a:pt x="9743" y="1229"/>
                      <a:pt x="7763" y="406"/>
                    </a:cubicBezTo>
                    <a:cubicBezTo>
                      <a:pt x="7106" y="133"/>
                      <a:pt x="6415" y="1"/>
                      <a:pt x="57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58"/>
              <p:cNvSpPr/>
              <p:nvPr/>
            </p:nvSpPr>
            <p:spPr>
              <a:xfrm>
                <a:off x="4955956" y="3280332"/>
                <a:ext cx="1225024" cy="1178738"/>
              </a:xfrm>
              <a:custGeom>
                <a:avLst/>
                <a:gdLst/>
                <a:ahLst/>
                <a:cxnLst/>
                <a:rect l="l" t="t" r="r" b="b"/>
                <a:pathLst>
                  <a:path w="11037" h="10625" extrusionOk="0">
                    <a:moveTo>
                      <a:pt x="5730" y="535"/>
                    </a:moveTo>
                    <a:cubicBezTo>
                      <a:pt x="8363" y="535"/>
                      <a:pt x="10499" y="2678"/>
                      <a:pt x="10499" y="5311"/>
                    </a:cubicBezTo>
                    <a:cubicBezTo>
                      <a:pt x="10499" y="7243"/>
                      <a:pt x="9335" y="8985"/>
                      <a:pt x="7553" y="9720"/>
                    </a:cubicBezTo>
                    <a:cubicBezTo>
                      <a:pt x="6962" y="9966"/>
                      <a:pt x="6341" y="10085"/>
                      <a:pt x="5725" y="10085"/>
                    </a:cubicBezTo>
                    <a:cubicBezTo>
                      <a:pt x="4484" y="10085"/>
                      <a:pt x="3265" y="9600"/>
                      <a:pt x="2355" y="8686"/>
                    </a:cubicBezTo>
                    <a:cubicBezTo>
                      <a:pt x="988" y="7318"/>
                      <a:pt x="579" y="5270"/>
                      <a:pt x="1314" y="3481"/>
                    </a:cubicBezTo>
                    <a:cubicBezTo>
                      <a:pt x="2056" y="1698"/>
                      <a:pt x="3797" y="535"/>
                      <a:pt x="5730" y="535"/>
                    </a:cubicBezTo>
                    <a:close/>
                    <a:moveTo>
                      <a:pt x="5729" y="1"/>
                    </a:moveTo>
                    <a:cubicBezTo>
                      <a:pt x="4348" y="1"/>
                      <a:pt x="2989" y="541"/>
                      <a:pt x="1974" y="1555"/>
                    </a:cubicBezTo>
                    <a:cubicBezTo>
                      <a:pt x="450" y="3073"/>
                      <a:pt x="1" y="5359"/>
                      <a:pt x="817" y="7345"/>
                    </a:cubicBezTo>
                    <a:cubicBezTo>
                      <a:pt x="1641" y="9325"/>
                      <a:pt x="3580" y="10625"/>
                      <a:pt x="5730" y="10625"/>
                    </a:cubicBezTo>
                    <a:cubicBezTo>
                      <a:pt x="8662" y="10618"/>
                      <a:pt x="11036" y="8243"/>
                      <a:pt x="11036" y="5311"/>
                    </a:cubicBezTo>
                    <a:cubicBezTo>
                      <a:pt x="11036" y="3161"/>
                      <a:pt x="9744" y="1229"/>
                      <a:pt x="7757" y="406"/>
                    </a:cubicBezTo>
                    <a:cubicBezTo>
                      <a:pt x="7101" y="133"/>
                      <a:pt x="6412" y="1"/>
                      <a:pt x="57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58"/>
              <p:cNvSpPr/>
              <p:nvPr/>
            </p:nvSpPr>
            <p:spPr>
              <a:xfrm>
                <a:off x="5541996" y="3024172"/>
                <a:ext cx="895709" cy="1025862"/>
              </a:xfrm>
              <a:custGeom>
                <a:avLst/>
                <a:gdLst/>
                <a:ahLst/>
                <a:cxnLst/>
                <a:rect l="l" t="t" r="r" b="b"/>
                <a:pathLst>
                  <a:path w="8070" h="9247" extrusionOk="0">
                    <a:moveTo>
                      <a:pt x="6151" y="3429"/>
                    </a:moveTo>
                    <a:lnTo>
                      <a:pt x="7559" y="8763"/>
                    </a:lnTo>
                    <a:lnTo>
                      <a:pt x="892" y="7511"/>
                    </a:lnTo>
                    <a:lnTo>
                      <a:pt x="6151" y="3429"/>
                    </a:lnTo>
                    <a:close/>
                    <a:moveTo>
                      <a:pt x="5641" y="0"/>
                    </a:moveTo>
                    <a:lnTo>
                      <a:pt x="5273" y="95"/>
                    </a:lnTo>
                    <a:lnTo>
                      <a:pt x="6049" y="3034"/>
                    </a:lnTo>
                    <a:lnTo>
                      <a:pt x="1" y="7729"/>
                    </a:lnTo>
                    <a:lnTo>
                      <a:pt x="8070" y="9246"/>
                    </a:lnTo>
                    <a:lnTo>
                      <a:pt x="56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58"/>
              <p:cNvSpPr/>
              <p:nvPr/>
            </p:nvSpPr>
            <p:spPr>
              <a:xfrm>
                <a:off x="6393086" y="3174274"/>
                <a:ext cx="742429" cy="862115"/>
              </a:xfrm>
              <a:custGeom>
                <a:avLst/>
                <a:gdLst/>
                <a:ahLst/>
                <a:cxnLst/>
                <a:rect l="l" t="t" r="r" b="b"/>
                <a:pathLst>
                  <a:path w="6689" h="7771" extrusionOk="0">
                    <a:moveTo>
                      <a:pt x="6402" y="1"/>
                    </a:moveTo>
                    <a:lnTo>
                      <a:pt x="0" y="7526"/>
                    </a:lnTo>
                    <a:lnTo>
                      <a:pt x="286" y="7771"/>
                    </a:lnTo>
                    <a:lnTo>
                      <a:pt x="6688" y="246"/>
                    </a:lnTo>
                    <a:lnTo>
                      <a:pt x="640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58"/>
              <p:cNvSpPr/>
              <p:nvPr/>
            </p:nvSpPr>
            <p:spPr>
              <a:xfrm>
                <a:off x="7047720" y="2557004"/>
                <a:ext cx="421550" cy="1333721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2022" extrusionOk="0">
                    <a:moveTo>
                      <a:pt x="1454" y="0"/>
                    </a:moveTo>
                    <a:cubicBezTo>
                      <a:pt x="1382" y="0"/>
                      <a:pt x="1311" y="39"/>
                      <a:pt x="1280" y="129"/>
                    </a:cubicBezTo>
                    <a:lnTo>
                      <a:pt x="14" y="3823"/>
                    </a:lnTo>
                    <a:cubicBezTo>
                      <a:pt x="8" y="3857"/>
                      <a:pt x="1" y="3891"/>
                      <a:pt x="14" y="3925"/>
                    </a:cubicBezTo>
                    <a:cubicBezTo>
                      <a:pt x="49" y="4082"/>
                      <a:pt x="940" y="7735"/>
                      <a:pt x="1246" y="8518"/>
                    </a:cubicBezTo>
                    <a:cubicBezTo>
                      <a:pt x="1545" y="9300"/>
                      <a:pt x="3328" y="11831"/>
                      <a:pt x="3403" y="11940"/>
                    </a:cubicBezTo>
                    <a:cubicBezTo>
                      <a:pt x="3437" y="11988"/>
                      <a:pt x="3498" y="12022"/>
                      <a:pt x="3559" y="12022"/>
                    </a:cubicBezTo>
                    <a:cubicBezTo>
                      <a:pt x="3709" y="12022"/>
                      <a:pt x="3797" y="11845"/>
                      <a:pt x="3709" y="11722"/>
                    </a:cubicBezTo>
                    <a:cubicBezTo>
                      <a:pt x="3695" y="11702"/>
                      <a:pt x="1885" y="9123"/>
                      <a:pt x="1600" y="8382"/>
                    </a:cubicBezTo>
                    <a:cubicBezTo>
                      <a:pt x="1328" y="7681"/>
                      <a:pt x="504" y="4354"/>
                      <a:pt x="389" y="3891"/>
                    </a:cubicBezTo>
                    <a:lnTo>
                      <a:pt x="1641" y="251"/>
                    </a:lnTo>
                    <a:cubicBezTo>
                      <a:pt x="1691" y="104"/>
                      <a:pt x="1571" y="0"/>
                      <a:pt x="1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58"/>
              <p:cNvSpPr/>
              <p:nvPr/>
            </p:nvSpPr>
            <p:spPr>
              <a:xfrm>
                <a:off x="6260117" y="2970588"/>
                <a:ext cx="820235" cy="549486"/>
              </a:xfrm>
              <a:custGeom>
                <a:avLst/>
                <a:gdLst/>
                <a:ahLst/>
                <a:cxnLst/>
                <a:rect l="l" t="t" r="r" b="b"/>
                <a:pathLst>
                  <a:path w="7390" h="4953" extrusionOk="0">
                    <a:moveTo>
                      <a:pt x="7185" y="0"/>
                    </a:moveTo>
                    <a:lnTo>
                      <a:pt x="1" y="4640"/>
                    </a:lnTo>
                    <a:lnTo>
                      <a:pt x="205" y="4953"/>
                    </a:lnTo>
                    <a:lnTo>
                      <a:pt x="7389" y="313"/>
                    </a:lnTo>
                    <a:lnTo>
                      <a:pt x="71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58"/>
              <p:cNvSpPr/>
              <p:nvPr/>
            </p:nvSpPr>
            <p:spPr>
              <a:xfrm>
                <a:off x="7368710" y="3795538"/>
                <a:ext cx="147398" cy="147994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334" extrusionOk="0">
                    <a:moveTo>
                      <a:pt x="667" y="0"/>
                    </a:moveTo>
                    <a:cubicBezTo>
                      <a:pt x="300" y="0"/>
                      <a:pt x="0" y="300"/>
                      <a:pt x="0" y="667"/>
                    </a:cubicBezTo>
                    <a:cubicBezTo>
                      <a:pt x="0" y="1034"/>
                      <a:pt x="300" y="1334"/>
                      <a:pt x="667" y="1334"/>
                    </a:cubicBezTo>
                    <a:cubicBezTo>
                      <a:pt x="1035" y="1334"/>
                      <a:pt x="1327" y="1034"/>
                      <a:pt x="1327" y="667"/>
                    </a:cubicBezTo>
                    <a:cubicBezTo>
                      <a:pt x="1327" y="300"/>
                      <a:pt x="1035" y="0"/>
                      <a:pt x="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58"/>
              <p:cNvSpPr/>
              <p:nvPr/>
            </p:nvSpPr>
            <p:spPr>
              <a:xfrm>
                <a:off x="5517800" y="3795538"/>
                <a:ext cx="148175" cy="147994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334" extrusionOk="0">
                    <a:moveTo>
                      <a:pt x="668" y="0"/>
                    </a:moveTo>
                    <a:cubicBezTo>
                      <a:pt x="300" y="0"/>
                      <a:pt x="1" y="300"/>
                      <a:pt x="1" y="667"/>
                    </a:cubicBezTo>
                    <a:cubicBezTo>
                      <a:pt x="1" y="1034"/>
                      <a:pt x="300" y="1334"/>
                      <a:pt x="668" y="1334"/>
                    </a:cubicBezTo>
                    <a:cubicBezTo>
                      <a:pt x="1035" y="1334"/>
                      <a:pt x="1334" y="1034"/>
                      <a:pt x="1334" y="667"/>
                    </a:cubicBezTo>
                    <a:cubicBezTo>
                      <a:pt x="1334" y="300"/>
                      <a:pt x="1035" y="0"/>
                      <a:pt x="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58"/>
              <p:cNvSpPr/>
              <p:nvPr/>
            </p:nvSpPr>
            <p:spPr>
              <a:xfrm>
                <a:off x="5979972" y="2987340"/>
                <a:ext cx="478933" cy="84203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59" extrusionOk="0">
                    <a:moveTo>
                      <a:pt x="737" y="1"/>
                    </a:moveTo>
                    <a:cubicBezTo>
                      <a:pt x="505" y="1"/>
                      <a:pt x="314" y="24"/>
                      <a:pt x="212" y="94"/>
                    </a:cubicBezTo>
                    <a:cubicBezTo>
                      <a:pt x="41" y="210"/>
                      <a:pt x="1" y="523"/>
                      <a:pt x="225" y="618"/>
                    </a:cubicBezTo>
                    <a:cubicBezTo>
                      <a:pt x="388" y="685"/>
                      <a:pt x="624" y="759"/>
                      <a:pt x="1013" y="759"/>
                    </a:cubicBezTo>
                    <a:cubicBezTo>
                      <a:pt x="1177" y="759"/>
                      <a:pt x="1369" y="745"/>
                      <a:pt x="1593" y="713"/>
                    </a:cubicBezTo>
                    <a:cubicBezTo>
                      <a:pt x="2348" y="604"/>
                      <a:pt x="3783" y="713"/>
                      <a:pt x="4049" y="597"/>
                    </a:cubicBezTo>
                    <a:cubicBezTo>
                      <a:pt x="4314" y="475"/>
                      <a:pt x="4049" y="108"/>
                      <a:pt x="3777" y="60"/>
                    </a:cubicBezTo>
                    <a:cubicBezTo>
                      <a:pt x="3724" y="51"/>
                      <a:pt x="3649" y="47"/>
                      <a:pt x="3559" y="47"/>
                    </a:cubicBezTo>
                    <a:cubicBezTo>
                      <a:pt x="3242" y="47"/>
                      <a:pt x="2729" y="92"/>
                      <a:pt x="2280" y="92"/>
                    </a:cubicBezTo>
                    <a:cubicBezTo>
                      <a:pt x="2200" y="92"/>
                      <a:pt x="2123" y="90"/>
                      <a:pt x="2049" y="87"/>
                    </a:cubicBezTo>
                    <a:cubicBezTo>
                      <a:pt x="1657" y="70"/>
                      <a:pt x="1136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58"/>
              <p:cNvSpPr/>
              <p:nvPr/>
            </p:nvSpPr>
            <p:spPr>
              <a:xfrm>
                <a:off x="6244245" y="3859661"/>
                <a:ext cx="383035" cy="327051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948" extrusionOk="0">
                    <a:moveTo>
                      <a:pt x="1417" y="599"/>
                    </a:moveTo>
                    <a:cubicBezTo>
                      <a:pt x="1421" y="599"/>
                      <a:pt x="1425" y="599"/>
                      <a:pt x="1430" y="599"/>
                    </a:cubicBezTo>
                    <a:lnTo>
                      <a:pt x="1573" y="599"/>
                    </a:lnTo>
                    <a:cubicBezTo>
                      <a:pt x="1695" y="599"/>
                      <a:pt x="1790" y="701"/>
                      <a:pt x="1790" y="824"/>
                    </a:cubicBezTo>
                    <a:cubicBezTo>
                      <a:pt x="1783" y="871"/>
                      <a:pt x="1743" y="912"/>
                      <a:pt x="1688" y="912"/>
                    </a:cubicBezTo>
                    <a:lnTo>
                      <a:pt x="1300" y="905"/>
                    </a:lnTo>
                    <a:cubicBezTo>
                      <a:pt x="1253" y="905"/>
                      <a:pt x="1205" y="865"/>
                      <a:pt x="1205" y="810"/>
                    </a:cubicBezTo>
                    <a:cubicBezTo>
                      <a:pt x="1212" y="692"/>
                      <a:pt x="1301" y="599"/>
                      <a:pt x="1417" y="599"/>
                    </a:cubicBezTo>
                    <a:close/>
                    <a:moveTo>
                      <a:pt x="838" y="1171"/>
                    </a:moveTo>
                    <a:cubicBezTo>
                      <a:pt x="885" y="1171"/>
                      <a:pt x="926" y="1218"/>
                      <a:pt x="926" y="1266"/>
                    </a:cubicBezTo>
                    <a:lnTo>
                      <a:pt x="919" y="1654"/>
                    </a:lnTo>
                    <a:cubicBezTo>
                      <a:pt x="919" y="1708"/>
                      <a:pt x="879" y="1749"/>
                      <a:pt x="824" y="1749"/>
                    </a:cubicBezTo>
                    <a:cubicBezTo>
                      <a:pt x="708" y="1749"/>
                      <a:pt x="606" y="1647"/>
                      <a:pt x="613" y="1525"/>
                    </a:cubicBezTo>
                    <a:lnTo>
                      <a:pt x="613" y="1389"/>
                    </a:lnTo>
                    <a:cubicBezTo>
                      <a:pt x="613" y="1266"/>
                      <a:pt x="715" y="1171"/>
                      <a:pt x="838" y="1171"/>
                    </a:cubicBezTo>
                    <a:close/>
                    <a:moveTo>
                      <a:pt x="2151" y="1191"/>
                    </a:moveTo>
                    <a:cubicBezTo>
                      <a:pt x="2266" y="1198"/>
                      <a:pt x="2369" y="1293"/>
                      <a:pt x="2362" y="1416"/>
                    </a:cubicBezTo>
                    <a:lnTo>
                      <a:pt x="2362" y="1559"/>
                    </a:lnTo>
                    <a:cubicBezTo>
                      <a:pt x="2362" y="1671"/>
                      <a:pt x="2266" y="1770"/>
                      <a:pt x="2155" y="1770"/>
                    </a:cubicBezTo>
                    <a:cubicBezTo>
                      <a:pt x="2151" y="1770"/>
                      <a:pt x="2148" y="1770"/>
                      <a:pt x="2144" y="1770"/>
                    </a:cubicBezTo>
                    <a:cubicBezTo>
                      <a:pt x="2090" y="1770"/>
                      <a:pt x="2049" y="1729"/>
                      <a:pt x="2049" y="1674"/>
                    </a:cubicBezTo>
                    <a:lnTo>
                      <a:pt x="2056" y="1286"/>
                    </a:lnTo>
                    <a:cubicBezTo>
                      <a:pt x="2056" y="1232"/>
                      <a:pt x="2096" y="1191"/>
                      <a:pt x="2151" y="1191"/>
                    </a:cubicBezTo>
                    <a:close/>
                    <a:moveTo>
                      <a:pt x="1675" y="2035"/>
                    </a:moveTo>
                    <a:cubicBezTo>
                      <a:pt x="1722" y="2042"/>
                      <a:pt x="1770" y="2082"/>
                      <a:pt x="1763" y="2130"/>
                    </a:cubicBezTo>
                    <a:cubicBezTo>
                      <a:pt x="1763" y="2253"/>
                      <a:pt x="1661" y="2348"/>
                      <a:pt x="1545" y="2348"/>
                    </a:cubicBezTo>
                    <a:lnTo>
                      <a:pt x="1402" y="2348"/>
                    </a:lnTo>
                    <a:cubicBezTo>
                      <a:pt x="1280" y="2348"/>
                      <a:pt x="1185" y="2246"/>
                      <a:pt x="1192" y="2123"/>
                    </a:cubicBezTo>
                    <a:cubicBezTo>
                      <a:pt x="1192" y="2076"/>
                      <a:pt x="1232" y="2035"/>
                      <a:pt x="1287" y="2035"/>
                    </a:cubicBezTo>
                    <a:close/>
                    <a:moveTo>
                      <a:pt x="1486" y="0"/>
                    </a:moveTo>
                    <a:cubicBezTo>
                      <a:pt x="688" y="0"/>
                      <a:pt x="28" y="642"/>
                      <a:pt x="14" y="1450"/>
                    </a:cubicBezTo>
                    <a:cubicBezTo>
                      <a:pt x="1" y="2344"/>
                      <a:pt x="732" y="2948"/>
                      <a:pt x="1499" y="2948"/>
                    </a:cubicBezTo>
                    <a:cubicBezTo>
                      <a:pt x="1852" y="2948"/>
                      <a:pt x="2213" y="2819"/>
                      <a:pt x="2511" y="2532"/>
                    </a:cubicBezTo>
                    <a:cubicBezTo>
                      <a:pt x="3450" y="1620"/>
                      <a:pt x="2818" y="21"/>
                      <a:pt x="1511" y="1"/>
                    </a:cubicBezTo>
                    <a:cubicBezTo>
                      <a:pt x="1503" y="0"/>
                      <a:pt x="1495" y="0"/>
                      <a:pt x="1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58"/>
              <p:cNvSpPr/>
              <p:nvPr/>
            </p:nvSpPr>
            <p:spPr>
              <a:xfrm>
                <a:off x="6380211" y="3869867"/>
                <a:ext cx="328871" cy="174065"/>
              </a:xfrm>
              <a:custGeom>
                <a:avLst/>
                <a:gdLst/>
                <a:ahLst/>
                <a:cxnLst/>
                <a:rect l="l" t="t" r="r" b="b"/>
                <a:pathLst>
                  <a:path w="2963" h="1569" extrusionOk="0">
                    <a:moveTo>
                      <a:pt x="2691" y="1"/>
                    </a:moveTo>
                    <a:cubicBezTo>
                      <a:pt x="2662" y="1"/>
                      <a:pt x="2631" y="8"/>
                      <a:pt x="2599" y="24"/>
                    </a:cubicBezTo>
                    <a:lnTo>
                      <a:pt x="177" y="1215"/>
                    </a:lnTo>
                    <a:cubicBezTo>
                      <a:pt x="1" y="1303"/>
                      <a:pt x="62" y="1569"/>
                      <a:pt x="266" y="1569"/>
                    </a:cubicBezTo>
                    <a:cubicBezTo>
                      <a:pt x="293" y="1569"/>
                      <a:pt x="320" y="1562"/>
                      <a:pt x="348" y="1555"/>
                    </a:cubicBezTo>
                    <a:lnTo>
                      <a:pt x="2770" y="364"/>
                    </a:lnTo>
                    <a:cubicBezTo>
                      <a:pt x="2962" y="265"/>
                      <a:pt x="2864" y="1"/>
                      <a:pt x="26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58"/>
              <p:cNvSpPr/>
              <p:nvPr/>
            </p:nvSpPr>
            <p:spPr>
              <a:xfrm>
                <a:off x="6599976" y="3864986"/>
                <a:ext cx="155611" cy="5136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463" extrusionOk="0">
                    <a:moveTo>
                      <a:pt x="123" y="0"/>
                    </a:moveTo>
                    <a:cubicBezTo>
                      <a:pt x="55" y="0"/>
                      <a:pt x="0" y="55"/>
                      <a:pt x="0" y="123"/>
                    </a:cubicBezTo>
                    <a:lnTo>
                      <a:pt x="0" y="334"/>
                    </a:lnTo>
                    <a:cubicBezTo>
                      <a:pt x="0" y="402"/>
                      <a:pt x="55" y="456"/>
                      <a:pt x="116" y="456"/>
                    </a:cubicBezTo>
                    <a:lnTo>
                      <a:pt x="1279" y="463"/>
                    </a:lnTo>
                    <a:cubicBezTo>
                      <a:pt x="1347" y="463"/>
                      <a:pt x="1395" y="408"/>
                      <a:pt x="1395" y="340"/>
                    </a:cubicBezTo>
                    <a:lnTo>
                      <a:pt x="1402" y="123"/>
                    </a:lnTo>
                    <a:cubicBezTo>
                      <a:pt x="1402" y="61"/>
                      <a:pt x="1347" y="7"/>
                      <a:pt x="1279" y="7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58"/>
              <p:cNvSpPr/>
              <p:nvPr/>
            </p:nvSpPr>
            <p:spPr>
              <a:xfrm>
                <a:off x="6973799" y="2556893"/>
                <a:ext cx="266826" cy="9596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865" extrusionOk="0">
                    <a:moveTo>
                      <a:pt x="2136" y="1"/>
                    </a:moveTo>
                    <a:cubicBezTo>
                      <a:pt x="2119" y="1"/>
                      <a:pt x="2101" y="3"/>
                      <a:pt x="2082" y="7"/>
                    </a:cubicBezTo>
                    <a:lnTo>
                      <a:pt x="211" y="497"/>
                    </a:lnTo>
                    <a:cubicBezTo>
                      <a:pt x="0" y="552"/>
                      <a:pt x="41" y="865"/>
                      <a:pt x="259" y="865"/>
                    </a:cubicBezTo>
                    <a:lnTo>
                      <a:pt x="306" y="865"/>
                    </a:lnTo>
                    <a:lnTo>
                      <a:pt x="2177" y="375"/>
                    </a:lnTo>
                    <a:cubicBezTo>
                      <a:pt x="2403" y="312"/>
                      <a:pt x="2340" y="1"/>
                      <a:pt x="21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58"/>
              <p:cNvSpPr/>
              <p:nvPr/>
            </p:nvSpPr>
            <p:spPr>
              <a:xfrm>
                <a:off x="6580331" y="3624135"/>
                <a:ext cx="96009" cy="19414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750" extrusionOk="0">
                    <a:moveTo>
                      <a:pt x="865" y="1"/>
                    </a:moveTo>
                    <a:lnTo>
                      <a:pt x="69" y="171"/>
                    </a:lnTo>
                    <a:lnTo>
                      <a:pt x="0" y="1579"/>
                    </a:lnTo>
                    <a:lnTo>
                      <a:pt x="239" y="1749"/>
                    </a:lnTo>
                    <a:lnTo>
                      <a:pt x="844" y="1702"/>
                    </a:lnTo>
                    <a:lnTo>
                      <a:pt x="783" y="1341"/>
                    </a:lnTo>
                    <a:lnTo>
                      <a:pt x="865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58"/>
              <p:cNvSpPr/>
              <p:nvPr/>
            </p:nvSpPr>
            <p:spPr>
              <a:xfrm>
                <a:off x="6564459" y="3749498"/>
                <a:ext cx="276482" cy="126693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1142" extrusionOk="0">
                    <a:moveTo>
                      <a:pt x="933" y="0"/>
                    </a:moveTo>
                    <a:lnTo>
                      <a:pt x="933" y="0"/>
                    </a:lnTo>
                    <a:cubicBezTo>
                      <a:pt x="939" y="177"/>
                      <a:pt x="817" y="327"/>
                      <a:pt x="654" y="374"/>
                    </a:cubicBezTo>
                    <a:cubicBezTo>
                      <a:pt x="592" y="393"/>
                      <a:pt x="539" y="400"/>
                      <a:pt x="493" y="400"/>
                    </a:cubicBezTo>
                    <a:cubicBezTo>
                      <a:pt x="313" y="400"/>
                      <a:pt x="231" y="290"/>
                      <a:pt x="150" y="279"/>
                    </a:cubicBezTo>
                    <a:cubicBezTo>
                      <a:pt x="148" y="279"/>
                      <a:pt x="146" y="279"/>
                      <a:pt x="144" y="279"/>
                    </a:cubicBezTo>
                    <a:cubicBezTo>
                      <a:pt x="47" y="279"/>
                      <a:pt x="21" y="616"/>
                      <a:pt x="7" y="769"/>
                    </a:cubicBezTo>
                    <a:cubicBezTo>
                      <a:pt x="1" y="926"/>
                      <a:pt x="62" y="1041"/>
                      <a:pt x="191" y="1082"/>
                    </a:cubicBezTo>
                    <a:cubicBezTo>
                      <a:pt x="211" y="1088"/>
                      <a:pt x="255" y="1090"/>
                      <a:pt x="313" y="1090"/>
                    </a:cubicBezTo>
                    <a:cubicBezTo>
                      <a:pt x="470" y="1090"/>
                      <a:pt x="735" y="1074"/>
                      <a:pt x="920" y="1074"/>
                    </a:cubicBezTo>
                    <a:cubicBezTo>
                      <a:pt x="988" y="1074"/>
                      <a:pt x="1045" y="1076"/>
                      <a:pt x="1082" y="1082"/>
                    </a:cubicBezTo>
                    <a:cubicBezTo>
                      <a:pt x="1191" y="1099"/>
                      <a:pt x="1380" y="1142"/>
                      <a:pt x="1596" y="1142"/>
                    </a:cubicBezTo>
                    <a:cubicBezTo>
                      <a:pt x="1719" y="1142"/>
                      <a:pt x="1850" y="1128"/>
                      <a:pt x="1980" y="1089"/>
                    </a:cubicBezTo>
                    <a:cubicBezTo>
                      <a:pt x="2334" y="980"/>
                      <a:pt x="2491" y="885"/>
                      <a:pt x="2423" y="681"/>
                    </a:cubicBezTo>
                    <a:cubicBezTo>
                      <a:pt x="2361" y="483"/>
                      <a:pt x="2151" y="483"/>
                      <a:pt x="2062" y="477"/>
                    </a:cubicBezTo>
                    <a:cubicBezTo>
                      <a:pt x="1974" y="470"/>
                      <a:pt x="1783" y="470"/>
                      <a:pt x="1661" y="395"/>
                    </a:cubicBezTo>
                    <a:cubicBezTo>
                      <a:pt x="1531" y="320"/>
                      <a:pt x="933" y="0"/>
                      <a:pt x="9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58"/>
              <p:cNvSpPr/>
              <p:nvPr/>
            </p:nvSpPr>
            <p:spPr>
              <a:xfrm>
                <a:off x="6674674" y="3762367"/>
                <a:ext cx="17981" cy="19636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77" extrusionOk="0">
                    <a:moveTo>
                      <a:pt x="125" y="0"/>
                    </a:moveTo>
                    <a:cubicBezTo>
                      <a:pt x="121" y="0"/>
                      <a:pt x="118" y="2"/>
                      <a:pt x="117" y="7"/>
                    </a:cubicBezTo>
                    <a:lnTo>
                      <a:pt x="8" y="136"/>
                    </a:lnTo>
                    <a:cubicBezTo>
                      <a:pt x="1" y="150"/>
                      <a:pt x="1" y="156"/>
                      <a:pt x="8" y="170"/>
                    </a:cubicBezTo>
                    <a:cubicBezTo>
                      <a:pt x="15" y="170"/>
                      <a:pt x="21" y="170"/>
                      <a:pt x="21" y="177"/>
                    </a:cubicBezTo>
                    <a:cubicBezTo>
                      <a:pt x="35" y="177"/>
                      <a:pt x="42" y="170"/>
                      <a:pt x="42" y="163"/>
                    </a:cubicBezTo>
                    <a:lnTo>
                      <a:pt x="151" y="34"/>
                    </a:lnTo>
                    <a:cubicBezTo>
                      <a:pt x="161" y="23"/>
                      <a:pt x="139" y="0"/>
                      <a:pt x="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58"/>
              <p:cNvSpPr/>
              <p:nvPr/>
            </p:nvSpPr>
            <p:spPr>
              <a:xfrm>
                <a:off x="6690546" y="3771797"/>
                <a:ext cx="17648" cy="19082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72" extrusionOk="0">
                    <a:moveTo>
                      <a:pt x="125" y="0"/>
                    </a:moveTo>
                    <a:cubicBezTo>
                      <a:pt x="119" y="0"/>
                      <a:pt x="113" y="3"/>
                      <a:pt x="110" y="10"/>
                    </a:cubicBezTo>
                    <a:lnTo>
                      <a:pt x="8" y="139"/>
                    </a:lnTo>
                    <a:cubicBezTo>
                      <a:pt x="1" y="146"/>
                      <a:pt x="1" y="160"/>
                      <a:pt x="8" y="167"/>
                    </a:cubicBezTo>
                    <a:cubicBezTo>
                      <a:pt x="11" y="170"/>
                      <a:pt x="13" y="172"/>
                      <a:pt x="14" y="172"/>
                    </a:cubicBezTo>
                    <a:cubicBezTo>
                      <a:pt x="16" y="172"/>
                      <a:pt x="18" y="170"/>
                      <a:pt x="21" y="167"/>
                    </a:cubicBezTo>
                    <a:cubicBezTo>
                      <a:pt x="25" y="170"/>
                      <a:pt x="28" y="172"/>
                      <a:pt x="31" y="172"/>
                    </a:cubicBezTo>
                    <a:cubicBezTo>
                      <a:pt x="35" y="172"/>
                      <a:pt x="38" y="170"/>
                      <a:pt x="42" y="167"/>
                    </a:cubicBezTo>
                    <a:lnTo>
                      <a:pt x="144" y="37"/>
                    </a:lnTo>
                    <a:cubicBezTo>
                      <a:pt x="159" y="22"/>
                      <a:pt x="141" y="0"/>
                      <a:pt x="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58"/>
              <p:cNvSpPr/>
              <p:nvPr/>
            </p:nvSpPr>
            <p:spPr>
              <a:xfrm>
                <a:off x="6705641" y="3780783"/>
                <a:ext cx="17870" cy="19193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73" extrusionOk="0">
                    <a:moveTo>
                      <a:pt x="127" y="1"/>
                    </a:moveTo>
                    <a:cubicBezTo>
                      <a:pt x="123" y="1"/>
                      <a:pt x="118" y="4"/>
                      <a:pt x="117" y="11"/>
                    </a:cubicBezTo>
                    <a:lnTo>
                      <a:pt x="8" y="140"/>
                    </a:lnTo>
                    <a:cubicBezTo>
                      <a:pt x="1" y="147"/>
                      <a:pt x="1" y="161"/>
                      <a:pt x="8" y="167"/>
                    </a:cubicBezTo>
                    <a:cubicBezTo>
                      <a:pt x="11" y="171"/>
                      <a:pt x="14" y="172"/>
                      <a:pt x="17" y="172"/>
                    </a:cubicBezTo>
                    <a:cubicBezTo>
                      <a:pt x="20" y="172"/>
                      <a:pt x="21" y="171"/>
                      <a:pt x="21" y="167"/>
                    </a:cubicBezTo>
                    <a:cubicBezTo>
                      <a:pt x="35" y="167"/>
                      <a:pt x="42" y="167"/>
                      <a:pt x="48" y="161"/>
                    </a:cubicBezTo>
                    <a:lnTo>
                      <a:pt x="151" y="38"/>
                    </a:lnTo>
                    <a:cubicBezTo>
                      <a:pt x="161" y="23"/>
                      <a:pt x="141" y="1"/>
                      <a:pt x="1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58"/>
              <p:cNvSpPr/>
              <p:nvPr/>
            </p:nvSpPr>
            <p:spPr>
              <a:xfrm>
                <a:off x="6566013" y="3821941"/>
                <a:ext cx="274928" cy="54250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89" extrusionOk="0">
                    <a:moveTo>
                      <a:pt x="2395" y="0"/>
                    </a:moveTo>
                    <a:cubicBezTo>
                      <a:pt x="2266" y="102"/>
                      <a:pt x="2116" y="177"/>
                      <a:pt x="1960" y="239"/>
                    </a:cubicBezTo>
                    <a:cubicBezTo>
                      <a:pt x="1866" y="267"/>
                      <a:pt x="1731" y="276"/>
                      <a:pt x="1587" y="276"/>
                    </a:cubicBezTo>
                    <a:cubicBezTo>
                      <a:pt x="1417" y="276"/>
                      <a:pt x="1233" y="263"/>
                      <a:pt x="1082" y="252"/>
                    </a:cubicBezTo>
                    <a:cubicBezTo>
                      <a:pt x="1031" y="248"/>
                      <a:pt x="979" y="247"/>
                      <a:pt x="926" y="247"/>
                    </a:cubicBezTo>
                    <a:cubicBezTo>
                      <a:pt x="724" y="247"/>
                      <a:pt x="515" y="268"/>
                      <a:pt x="384" y="268"/>
                    </a:cubicBezTo>
                    <a:cubicBezTo>
                      <a:pt x="360" y="268"/>
                      <a:pt x="338" y="268"/>
                      <a:pt x="320" y="266"/>
                    </a:cubicBezTo>
                    <a:cubicBezTo>
                      <a:pt x="211" y="245"/>
                      <a:pt x="102" y="218"/>
                      <a:pt x="0" y="184"/>
                    </a:cubicBezTo>
                    <a:lnTo>
                      <a:pt x="0" y="184"/>
                    </a:lnTo>
                    <a:cubicBezTo>
                      <a:pt x="0" y="293"/>
                      <a:pt x="68" y="395"/>
                      <a:pt x="177" y="429"/>
                    </a:cubicBezTo>
                    <a:cubicBezTo>
                      <a:pt x="197" y="435"/>
                      <a:pt x="241" y="437"/>
                      <a:pt x="299" y="437"/>
                    </a:cubicBezTo>
                    <a:cubicBezTo>
                      <a:pt x="456" y="437"/>
                      <a:pt x="721" y="421"/>
                      <a:pt x="906" y="421"/>
                    </a:cubicBezTo>
                    <a:cubicBezTo>
                      <a:pt x="974" y="421"/>
                      <a:pt x="1031" y="423"/>
                      <a:pt x="1068" y="429"/>
                    </a:cubicBezTo>
                    <a:cubicBezTo>
                      <a:pt x="1177" y="446"/>
                      <a:pt x="1366" y="489"/>
                      <a:pt x="1582" y="489"/>
                    </a:cubicBezTo>
                    <a:cubicBezTo>
                      <a:pt x="1705" y="489"/>
                      <a:pt x="1836" y="475"/>
                      <a:pt x="1966" y="436"/>
                    </a:cubicBezTo>
                    <a:cubicBezTo>
                      <a:pt x="2327" y="327"/>
                      <a:pt x="2477" y="232"/>
                      <a:pt x="2409" y="28"/>
                    </a:cubicBezTo>
                    <a:cubicBezTo>
                      <a:pt x="2402" y="21"/>
                      <a:pt x="2402" y="14"/>
                      <a:pt x="2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58"/>
              <p:cNvSpPr/>
              <p:nvPr/>
            </p:nvSpPr>
            <p:spPr>
              <a:xfrm>
                <a:off x="5987520" y="2821041"/>
                <a:ext cx="758301" cy="928568"/>
              </a:xfrm>
              <a:custGeom>
                <a:avLst/>
                <a:gdLst/>
                <a:ahLst/>
                <a:cxnLst/>
                <a:rect l="l" t="t" r="r" b="b"/>
                <a:pathLst>
                  <a:path w="6832" h="8370" extrusionOk="0">
                    <a:moveTo>
                      <a:pt x="55" y="1"/>
                    </a:moveTo>
                    <a:lnTo>
                      <a:pt x="55" y="1"/>
                    </a:lnTo>
                    <a:cubicBezTo>
                      <a:pt x="55" y="1"/>
                      <a:pt x="1" y="947"/>
                      <a:pt x="429" y="1498"/>
                    </a:cubicBezTo>
                    <a:cubicBezTo>
                      <a:pt x="1096" y="2348"/>
                      <a:pt x="4831" y="4110"/>
                      <a:pt x="4831" y="4110"/>
                    </a:cubicBezTo>
                    <a:cubicBezTo>
                      <a:pt x="4831" y="4110"/>
                      <a:pt x="4818" y="6580"/>
                      <a:pt x="4818" y="6934"/>
                    </a:cubicBezTo>
                    <a:lnTo>
                      <a:pt x="4818" y="8369"/>
                    </a:lnTo>
                    <a:lnTo>
                      <a:pt x="6532" y="8206"/>
                    </a:lnTo>
                    <a:cubicBezTo>
                      <a:pt x="6532" y="8206"/>
                      <a:pt x="6831" y="3586"/>
                      <a:pt x="6566" y="2994"/>
                    </a:cubicBezTo>
                    <a:cubicBezTo>
                      <a:pt x="6301" y="2396"/>
                      <a:pt x="4457" y="824"/>
                      <a:pt x="2749" y="123"/>
                    </a:cubicBezTo>
                    <a:lnTo>
                      <a:pt x="5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58"/>
              <p:cNvSpPr/>
              <p:nvPr/>
            </p:nvSpPr>
            <p:spPr>
              <a:xfrm>
                <a:off x="6102286" y="1443055"/>
                <a:ext cx="495471" cy="526521"/>
              </a:xfrm>
              <a:custGeom>
                <a:avLst/>
                <a:gdLst/>
                <a:ahLst/>
                <a:cxnLst/>
                <a:rect l="l" t="t" r="r" b="b"/>
                <a:pathLst>
                  <a:path w="4464" h="4746" extrusionOk="0">
                    <a:moveTo>
                      <a:pt x="1841" y="0"/>
                    </a:moveTo>
                    <a:cubicBezTo>
                      <a:pt x="1737" y="0"/>
                      <a:pt x="1634" y="9"/>
                      <a:pt x="1532" y="26"/>
                    </a:cubicBezTo>
                    <a:cubicBezTo>
                      <a:pt x="1259" y="80"/>
                      <a:pt x="960" y="182"/>
                      <a:pt x="783" y="400"/>
                    </a:cubicBezTo>
                    <a:cubicBezTo>
                      <a:pt x="722" y="468"/>
                      <a:pt x="681" y="557"/>
                      <a:pt x="620" y="625"/>
                    </a:cubicBezTo>
                    <a:cubicBezTo>
                      <a:pt x="538" y="693"/>
                      <a:pt x="450" y="754"/>
                      <a:pt x="361" y="808"/>
                    </a:cubicBezTo>
                    <a:cubicBezTo>
                      <a:pt x="225" y="917"/>
                      <a:pt x="130" y="1067"/>
                      <a:pt x="82" y="1237"/>
                    </a:cubicBezTo>
                    <a:cubicBezTo>
                      <a:pt x="28" y="1448"/>
                      <a:pt x="1" y="1666"/>
                      <a:pt x="8" y="1890"/>
                    </a:cubicBezTo>
                    <a:cubicBezTo>
                      <a:pt x="14" y="2094"/>
                      <a:pt x="62" y="2305"/>
                      <a:pt x="157" y="2489"/>
                    </a:cubicBezTo>
                    <a:cubicBezTo>
                      <a:pt x="164" y="2502"/>
                      <a:pt x="171" y="2516"/>
                      <a:pt x="178" y="2536"/>
                    </a:cubicBezTo>
                    <a:cubicBezTo>
                      <a:pt x="178" y="2550"/>
                      <a:pt x="171" y="2570"/>
                      <a:pt x="171" y="2584"/>
                    </a:cubicBezTo>
                    <a:cubicBezTo>
                      <a:pt x="110" y="2802"/>
                      <a:pt x="144" y="3053"/>
                      <a:pt x="191" y="3271"/>
                    </a:cubicBezTo>
                    <a:cubicBezTo>
                      <a:pt x="232" y="3462"/>
                      <a:pt x="314" y="3632"/>
                      <a:pt x="429" y="3781"/>
                    </a:cubicBezTo>
                    <a:cubicBezTo>
                      <a:pt x="463" y="3822"/>
                      <a:pt x="497" y="3856"/>
                      <a:pt x="531" y="3890"/>
                    </a:cubicBezTo>
                    <a:cubicBezTo>
                      <a:pt x="545" y="3897"/>
                      <a:pt x="552" y="3911"/>
                      <a:pt x="559" y="3917"/>
                    </a:cubicBezTo>
                    <a:cubicBezTo>
                      <a:pt x="566" y="3931"/>
                      <a:pt x="566" y="3952"/>
                      <a:pt x="566" y="3965"/>
                    </a:cubicBezTo>
                    <a:cubicBezTo>
                      <a:pt x="572" y="4081"/>
                      <a:pt x="593" y="4196"/>
                      <a:pt x="634" y="4305"/>
                    </a:cubicBezTo>
                    <a:cubicBezTo>
                      <a:pt x="647" y="4346"/>
                      <a:pt x="661" y="4380"/>
                      <a:pt x="681" y="4414"/>
                    </a:cubicBezTo>
                    <a:cubicBezTo>
                      <a:pt x="702" y="4448"/>
                      <a:pt x="736" y="4482"/>
                      <a:pt x="770" y="4503"/>
                    </a:cubicBezTo>
                    <a:cubicBezTo>
                      <a:pt x="906" y="4611"/>
                      <a:pt x="1055" y="4686"/>
                      <a:pt x="1212" y="4741"/>
                    </a:cubicBezTo>
                    <a:cubicBezTo>
                      <a:pt x="1215" y="4744"/>
                      <a:pt x="1220" y="4746"/>
                      <a:pt x="1226" y="4746"/>
                    </a:cubicBezTo>
                    <a:cubicBezTo>
                      <a:pt x="1232" y="4746"/>
                      <a:pt x="1239" y="4744"/>
                      <a:pt x="1246" y="4741"/>
                    </a:cubicBezTo>
                    <a:cubicBezTo>
                      <a:pt x="1253" y="4734"/>
                      <a:pt x="1259" y="4727"/>
                      <a:pt x="1266" y="4713"/>
                    </a:cubicBezTo>
                    <a:cubicBezTo>
                      <a:pt x="1341" y="4401"/>
                      <a:pt x="1171" y="4020"/>
                      <a:pt x="1062" y="3734"/>
                    </a:cubicBezTo>
                    <a:cubicBezTo>
                      <a:pt x="947" y="3421"/>
                      <a:pt x="797" y="3101"/>
                      <a:pt x="756" y="2761"/>
                    </a:cubicBezTo>
                    <a:cubicBezTo>
                      <a:pt x="749" y="2693"/>
                      <a:pt x="749" y="2625"/>
                      <a:pt x="749" y="2550"/>
                    </a:cubicBezTo>
                    <a:cubicBezTo>
                      <a:pt x="797" y="2210"/>
                      <a:pt x="892" y="1876"/>
                      <a:pt x="1021" y="1557"/>
                    </a:cubicBezTo>
                    <a:cubicBezTo>
                      <a:pt x="1035" y="1502"/>
                      <a:pt x="1069" y="1441"/>
                      <a:pt x="1103" y="1393"/>
                    </a:cubicBezTo>
                    <a:cubicBezTo>
                      <a:pt x="1151" y="1353"/>
                      <a:pt x="1212" y="1319"/>
                      <a:pt x="1273" y="1305"/>
                    </a:cubicBezTo>
                    <a:cubicBezTo>
                      <a:pt x="1346" y="1286"/>
                      <a:pt x="1419" y="1277"/>
                      <a:pt x="1491" y="1277"/>
                    </a:cubicBezTo>
                    <a:cubicBezTo>
                      <a:pt x="1677" y="1277"/>
                      <a:pt x="1861" y="1332"/>
                      <a:pt x="2042" y="1400"/>
                    </a:cubicBezTo>
                    <a:cubicBezTo>
                      <a:pt x="2355" y="1516"/>
                      <a:pt x="2681" y="1638"/>
                      <a:pt x="2947" y="1856"/>
                    </a:cubicBezTo>
                    <a:cubicBezTo>
                      <a:pt x="3069" y="1951"/>
                      <a:pt x="3069" y="2053"/>
                      <a:pt x="3144" y="2183"/>
                    </a:cubicBezTo>
                    <a:cubicBezTo>
                      <a:pt x="3212" y="2319"/>
                      <a:pt x="3314" y="2802"/>
                      <a:pt x="3457" y="2870"/>
                    </a:cubicBezTo>
                    <a:cubicBezTo>
                      <a:pt x="3484" y="2883"/>
                      <a:pt x="3511" y="2897"/>
                      <a:pt x="3539" y="2904"/>
                    </a:cubicBezTo>
                    <a:cubicBezTo>
                      <a:pt x="3585" y="2917"/>
                      <a:pt x="3631" y="2923"/>
                      <a:pt x="3678" y="2923"/>
                    </a:cubicBezTo>
                    <a:cubicBezTo>
                      <a:pt x="3963" y="2923"/>
                      <a:pt x="4245" y="2691"/>
                      <a:pt x="4362" y="2434"/>
                    </a:cubicBezTo>
                    <a:cubicBezTo>
                      <a:pt x="4437" y="2244"/>
                      <a:pt x="4464" y="2040"/>
                      <a:pt x="4444" y="1836"/>
                    </a:cubicBezTo>
                    <a:cubicBezTo>
                      <a:pt x="4423" y="1618"/>
                      <a:pt x="4369" y="1373"/>
                      <a:pt x="4205" y="1210"/>
                    </a:cubicBezTo>
                    <a:cubicBezTo>
                      <a:pt x="4158" y="1162"/>
                      <a:pt x="4090" y="1121"/>
                      <a:pt x="4035" y="1067"/>
                    </a:cubicBezTo>
                    <a:cubicBezTo>
                      <a:pt x="3933" y="958"/>
                      <a:pt x="3906" y="795"/>
                      <a:pt x="3811" y="686"/>
                    </a:cubicBezTo>
                    <a:cubicBezTo>
                      <a:pt x="3682" y="543"/>
                      <a:pt x="3505" y="448"/>
                      <a:pt x="3314" y="414"/>
                    </a:cubicBezTo>
                    <a:cubicBezTo>
                      <a:pt x="3185" y="407"/>
                      <a:pt x="3062" y="393"/>
                      <a:pt x="2940" y="380"/>
                    </a:cubicBezTo>
                    <a:cubicBezTo>
                      <a:pt x="2892" y="380"/>
                      <a:pt x="2852" y="373"/>
                      <a:pt x="2804" y="352"/>
                    </a:cubicBezTo>
                    <a:cubicBezTo>
                      <a:pt x="2777" y="339"/>
                      <a:pt x="2743" y="325"/>
                      <a:pt x="2715" y="305"/>
                    </a:cubicBezTo>
                    <a:cubicBezTo>
                      <a:pt x="2552" y="169"/>
                      <a:pt x="2355" y="80"/>
                      <a:pt x="2151" y="26"/>
                    </a:cubicBezTo>
                    <a:cubicBezTo>
                      <a:pt x="2049" y="9"/>
                      <a:pt x="1945" y="0"/>
                      <a:pt x="1841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58"/>
              <p:cNvSpPr/>
              <p:nvPr/>
            </p:nvSpPr>
            <p:spPr>
              <a:xfrm>
                <a:off x="6224600" y="1947055"/>
                <a:ext cx="154169" cy="1457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314" extrusionOk="0">
                    <a:moveTo>
                      <a:pt x="69" y="0"/>
                    </a:moveTo>
                    <a:lnTo>
                      <a:pt x="1" y="1062"/>
                    </a:lnTo>
                    <a:lnTo>
                      <a:pt x="1314" y="1313"/>
                    </a:lnTo>
                    <a:lnTo>
                      <a:pt x="1389" y="23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58"/>
              <p:cNvSpPr/>
              <p:nvPr/>
            </p:nvSpPr>
            <p:spPr>
              <a:xfrm>
                <a:off x="6152122" y="1557101"/>
                <a:ext cx="365609" cy="465615"/>
              </a:xfrm>
              <a:custGeom>
                <a:avLst/>
                <a:gdLst/>
                <a:ahLst/>
                <a:cxnLst/>
                <a:rect l="l" t="t" r="r" b="b"/>
                <a:pathLst>
                  <a:path w="3294" h="4197" extrusionOk="0">
                    <a:moveTo>
                      <a:pt x="1636" y="1"/>
                    </a:moveTo>
                    <a:cubicBezTo>
                      <a:pt x="1583" y="1"/>
                      <a:pt x="1528" y="2"/>
                      <a:pt x="1470" y="5"/>
                    </a:cubicBezTo>
                    <a:cubicBezTo>
                      <a:pt x="913" y="32"/>
                      <a:pt x="532" y="331"/>
                      <a:pt x="300" y="787"/>
                    </a:cubicBezTo>
                    <a:cubicBezTo>
                      <a:pt x="76" y="1277"/>
                      <a:pt x="1" y="1828"/>
                      <a:pt x="82" y="2359"/>
                    </a:cubicBezTo>
                    <a:cubicBezTo>
                      <a:pt x="178" y="2815"/>
                      <a:pt x="395" y="3236"/>
                      <a:pt x="715" y="3577"/>
                    </a:cubicBezTo>
                    <a:cubicBezTo>
                      <a:pt x="1015" y="3890"/>
                      <a:pt x="1445" y="4196"/>
                      <a:pt x="2006" y="4196"/>
                    </a:cubicBezTo>
                    <a:cubicBezTo>
                      <a:pt x="2018" y="4196"/>
                      <a:pt x="2030" y="4196"/>
                      <a:pt x="2042" y="4196"/>
                    </a:cubicBezTo>
                    <a:cubicBezTo>
                      <a:pt x="2620" y="4189"/>
                      <a:pt x="2920" y="3774"/>
                      <a:pt x="3069" y="3373"/>
                    </a:cubicBezTo>
                    <a:cubicBezTo>
                      <a:pt x="3219" y="2971"/>
                      <a:pt x="3253" y="2230"/>
                      <a:pt x="3260" y="1842"/>
                    </a:cubicBezTo>
                    <a:cubicBezTo>
                      <a:pt x="3267" y="1454"/>
                      <a:pt x="3294" y="780"/>
                      <a:pt x="2749" y="379"/>
                    </a:cubicBezTo>
                    <a:cubicBezTo>
                      <a:pt x="2371" y="110"/>
                      <a:pt x="2096" y="1"/>
                      <a:pt x="1636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58"/>
              <p:cNvSpPr/>
              <p:nvPr/>
            </p:nvSpPr>
            <p:spPr>
              <a:xfrm>
                <a:off x="6332596" y="1772769"/>
                <a:ext cx="54497" cy="1886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170" extrusionOk="0">
                    <a:moveTo>
                      <a:pt x="238" y="0"/>
                    </a:moveTo>
                    <a:cubicBezTo>
                      <a:pt x="159" y="0"/>
                      <a:pt x="80" y="29"/>
                      <a:pt x="21" y="88"/>
                    </a:cubicBezTo>
                    <a:cubicBezTo>
                      <a:pt x="1" y="102"/>
                      <a:pt x="1" y="129"/>
                      <a:pt x="21" y="149"/>
                    </a:cubicBezTo>
                    <a:cubicBezTo>
                      <a:pt x="28" y="156"/>
                      <a:pt x="38" y="160"/>
                      <a:pt x="49" y="160"/>
                    </a:cubicBezTo>
                    <a:cubicBezTo>
                      <a:pt x="60" y="160"/>
                      <a:pt x="72" y="156"/>
                      <a:pt x="83" y="149"/>
                    </a:cubicBezTo>
                    <a:cubicBezTo>
                      <a:pt x="125" y="104"/>
                      <a:pt x="184" y="81"/>
                      <a:pt x="242" y="81"/>
                    </a:cubicBezTo>
                    <a:cubicBezTo>
                      <a:pt x="304" y="81"/>
                      <a:pt x="367" y="107"/>
                      <a:pt x="409" y="156"/>
                    </a:cubicBezTo>
                    <a:cubicBezTo>
                      <a:pt x="423" y="170"/>
                      <a:pt x="430" y="170"/>
                      <a:pt x="443" y="170"/>
                    </a:cubicBezTo>
                    <a:cubicBezTo>
                      <a:pt x="450" y="170"/>
                      <a:pt x="464" y="170"/>
                      <a:pt x="470" y="163"/>
                    </a:cubicBezTo>
                    <a:cubicBezTo>
                      <a:pt x="491" y="149"/>
                      <a:pt x="491" y="115"/>
                      <a:pt x="470" y="102"/>
                    </a:cubicBezTo>
                    <a:cubicBezTo>
                      <a:pt x="410" y="35"/>
                      <a:pt x="324" y="0"/>
                      <a:pt x="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58"/>
              <p:cNvSpPr/>
              <p:nvPr/>
            </p:nvSpPr>
            <p:spPr>
              <a:xfrm>
                <a:off x="6454354" y="1785638"/>
                <a:ext cx="55829" cy="1963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77" extrusionOk="0">
                    <a:moveTo>
                      <a:pt x="250" y="1"/>
                    </a:moveTo>
                    <a:cubicBezTo>
                      <a:pt x="173" y="1"/>
                      <a:pt x="95" y="30"/>
                      <a:pt x="33" y="88"/>
                    </a:cubicBezTo>
                    <a:cubicBezTo>
                      <a:pt x="1" y="120"/>
                      <a:pt x="29" y="166"/>
                      <a:pt x="62" y="166"/>
                    </a:cubicBezTo>
                    <a:cubicBezTo>
                      <a:pt x="71" y="166"/>
                      <a:pt x="79" y="163"/>
                      <a:pt x="88" y="156"/>
                    </a:cubicBezTo>
                    <a:cubicBezTo>
                      <a:pt x="134" y="110"/>
                      <a:pt x="192" y="88"/>
                      <a:pt x="250" y="88"/>
                    </a:cubicBezTo>
                    <a:cubicBezTo>
                      <a:pt x="313" y="88"/>
                      <a:pt x="375" y="113"/>
                      <a:pt x="421" y="163"/>
                    </a:cubicBezTo>
                    <a:cubicBezTo>
                      <a:pt x="428" y="176"/>
                      <a:pt x="442" y="176"/>
                      <a:pt x="455" y="176"/>
                    </a:cubicBezTo>
                    <a:cubicBezTo>
                      <a:pt x="462" y="176"/>
                      <a:pt x="476" y="176"/>
                      <a:pt x="482" y="163"/>
                    </a:cubicBezTo>
                    <a:cubicBezTo>
                      <a:pt x="503" y="149"/>
                      <a:pt x="503" y="122"/>
                      <a:pt x="482" y="108"/>
                    </a:cubicBezTo>
                    <a:cubicBezTo>
                      <a:pt x="421" y="37"/>
                      <a:pt x="336" y="1"/>
                      <a:pt x="2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58"/>
              <p:cNvSpPr/>
              <p:nvPr/>
            </p:nvSpPr>
            <p:spPr>
              <a:xfrm>
                <a:off x="6293859" y="2001083"/>
                <a:ext cx="73588" cy="2451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221" extrusionOk="0">
                    <a:moveTo>
                      <a:pt x="39" y="1"/>
                    </a:moveTo>
                    <a:cubicBezTo>
                      <a:pt x="12" y="1"/>
                      <a:pt x="0" y="39"/>
                      <a:pt x="30" y="51"/>
                    </a:cubicBezTo>
                    <a:cubicBezTo>
                      <a:pt x="214" y="146"/>
                      <a:pt x="418" y="201"/>
                      <a:pt x="636" y="221"/>
                    </a:cubicBezTo>
                    <a:cubicBezTo>
                      <a:pt x="649" y="221"/>
                      <a:pt x="663" y="207"/>
                      <a:pt x="663" y="194"/>
                    </a:cubicBezTo>
                    <a:cubicBezTo>
                      <a:pt x="663" y="180"/>
                      <a:pt x="649" y="167"/>
                      <a:pt x="636" y="167"/>
                    </a:cubicBezTo>
                    <a:cubicBezTo>
                      <a:pt x="432" y="153"/>
                      <a:pt x="234" y="92"/>
                      <a:pt x="51" y="3"/>
                    </a:cubicBezTo>
                    <a:cubicBezTo>
                      <a:pt x="46" y="2"/>
                      <a:pt x="42" y="1"/>
                      <a:pt x="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58"/>
              <p:cNvSpPr/>
              <p:nvPr/>
            </p:nvSpPr>
            <p:spPr>
              <a:xfrm>
                <a:off x="6303404" y="1710642"/>
                <a:ext cx="71479" cy="26293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37" extrusionOk="0">
                    <a:moveTo>
                      <a:pt x="440" y="0"/>
                    </a:moveTo>
                    <a:cubicBezTo>
                      <a:pt x="429" y="0"/>
                      <a:pt x="418" y="1"/>
                      <a:pt x="407" y="2"/>
                    </a:cubicBezTo>
                    <a:cubicBezTo>
                      <a:pt x="291" y="2"/>
                      <a:pt x="175" y="29"/>
                      <a:pt x="80" y="97"/>
                    </a:cubicBezTo>
                    <a:cubicBezTo>
                      <a:pt x="0" y="153"/>
                      <a:pt x="15" y="236"/>
                      <a:pt x="79" y="236"/>
                    </a:cubicBezTo>
                    <a:cubicBezTo>
                      <a:pt x="86" y="236"/>
                      <a:pt x="93" y="235"/>
                      <a:pt x="101" y="233"/>
                    </a:cubicBezTo>
                    <a:cubicBezTo>
                      <a:pt x="196" y="213"/>
                      <a:pt x="291" y="206"/>
                      <a:pt x="386" y="199"/>
                    </a:cubicBezTo>
                    <a:cubicBezTo>
                      <a:pt x="415" y="199"/>
                      <a:pt x="444" y="200"/>
                      <a:pt x="471" y="200"/>
                    </a:cubicBezTo>
                    <a:cubicBezTo>
                      <a:pt x="544" y="200"/>
                      <a:pt x="605" y="193"/>
                      <a:pt x="624" y="138"/>
                    </a:cubicBezTo>
                    <a:cubicBezTo>
                      <a:pt x="643" y="69"/>
                      <a:pt x="564" y="0"/>
                      <a:pt x="440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58"/>
              <p:cNvSpPr/>
              <p:nvPr/>
            </p:nvSpPr>
            <p:spPr>
              <a:xfrm>
                <a:off x="6458905" y="1722735"/>
                <a:ext cx="54275" cy="32727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5" extrusionOk="0">
                    <a:moveTo>
                      <a:pt x="148" y="0"/>
                    </a:moveTo>
                    <a:cubicBezTo>
                      <a:pt x="61" y="0"/>
                      <a:pt x="1" y="43"/>
                      <a:pt x="6" y="104"/>
                    </a:cubicBezTo>
                    <a:cubicBezTo>
                      <a:pt x="20" y="192"/>
                      <a:pt x="122" y="192"/>
                      <a:pt x="224" y="213"/>
                    </a:cubicBezTo>
                    <a:cubicBezTo>
                      <a:pt x="319" y="233"/>
                      <a:pt x="407" y="260"/>
                      <a:pt x="489" y="294"/>
                    </a:cubicBezTo>
                    <a:lnTo>
                      <a:pt x="489" y="117"/>
                    </a:lnTo>
                    <a:cubicBezTo>
                      <a:pt x="414" y="70"/>
                      <a:pt x="332" y="29"/>
                      <a:pt x="244" y="15"/>
                    </a:cubicBezTo>
                    <a:cubicBezTo>
                      <a:pt x="210" y="5"/>
                      <a:pt x="178" y="0"/>
                      <a:pt x="148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58"/>
              <p:cNvSpPr/>
              <p:nvPr/>
            </p:nvSpPr>
            <p:spPr>
              <a:xfrm>
                <a:off x="6417172" y="1808935"/>
                <a:ext cx="51279" cy="65011"/>
              </a:xfrm>
              <a:custGeom>
                <a:avLst/>
                <a:gdLst/>
                <a:ahLst/>
                <a:cxnLst/>
                <a:rect l="l" t="t" r="r" b="b"/>
                <a:pathLst>
                  <a:path w="462" h="586" extrusionOk="0">
                    <a:moveTo>
                      <a:pt x="83" y="0"/>
                    </a:moveTo>
                    <a:cubicBezTo>
                      <a:pt x="69" y="0"/>
                      <a:pt x="55" y="7"/>
                      <a:pt x="55" y="21"/>
                    </a:cubicBezTo>
                    <a:cubicBezTo>
                      <a:pt x="49" y="34"/>
                      <a:pt x="62" y="48"/>
                      <a:pt x="76" y="55"/>
                    </a:cubicBezTo>
                    <a:cubicBezTo>
                      <a:pt x="212" y="62"/>
                      <a:pt x="307" y="184"/>
                      <a:pt x="293" y="320"/>
                    </a:cubicBezTo>
                    <a:cubicBezTo>
                      <a:pt x="287" y="381"/>
                      <a:pt x="259" y="443"/>
                      <a:pt x="212" y="483"/>
                    </a:cubicBezTo>
                    <a:cubicBezTo>
                      <a:pt x="164" y="519"/>
                      <a:pt x="112" y="539"/>
                      <a:pt x="58" y="539"/>
                    </a:cubicBezTo>
                    <a:cubicBezTo>
                      <a:pt x="50" y="539"/>
                      <a:pt x="43" y="539"/>
                      <a:pt x="35" y="538"/>
                    </a:cubicBezTo>
                    <a:cubicBezTo>
                      <a:pt x="21" y="538"/>
                      <a:pt x="8" y="545"/>
                      <a:pt x="1" y="558"/>
                    </a:cubicBezTo>
                    <a:cubicBezTo>
                      <a:pt x="1" y="572"/>
                      <a:pt x="15" y="585"/>
                      <a:pt x="28" y="585"/>
                    </a:cubicBezTo>
                    <a:lnTo>
                      <a:pt x="55" y="585"/>
                    </a:lnTo>
                    <a:cubicBezTo>
                      <a:pt x="58" y="586"/>
                      <a:pt x="60" y="586"/>
                      <a:pt x="62" y="586"/>
                    </a:cubicBezTo>
                    <a:cubicBezTo>
                      <a:pt x="437" y="586"/>
                      <a:pt x="461" y="27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58"/>
              <p:cNvSpPr/>
              <p:nvPr/>
            </p:nvSpPr>
            <p:spPr>
              <a:xfrm>
                <a:off x="6151456" y="1555548"/>
                <a:ext cx="394245" cy="252167"/>
              </a:xfrm>
              <a:custGeom>
                <a:avLst/>
                <a:gdLst/>
                <a:ahLst/>
                <a:cxnLst/>
                <a:rect l="l" t="t" r="r" b="b"/>
                <a:pathLst>
                  <a:path w="3552" h="2273" extrusionOk="0">
                    <a:moveTo>
                      <a:pt x="1665" y="1"/>
                    </a:moveTo>
                    <a:cubicBezTo>
                      <a:pt x="1609" y="1"/>
                      <a:pt x="1551" y="2"/>
                      <a:pt x="1490" y="5"/>
                    </a:cubicBezTo>
                    <a:cubicBezTo>
                      <a:pt x="919" y="32"/>
                      <a:pt x="538" y="332"/>
                      <a:pt x="299" y="788"/>
                    </a:cubicBezTo>
                    <a:cubicBezTo>
                      <a:pt x="82" y="1250"/>
                      <a:pt x="0" y="1760"/>
                      <a:pt x="54" y="2271"/>
                    </a:cubicBezTo>
                    <a:cubicBezTo>
                      <a:pt x="64" y="2272"/>
                      <a:pt x="73" y="2272"/>
                      <a:pt x="83" y="2272"/>
                    </a:cubicBezTo>
                    <a:cubicBezTo>
                      <a:pt x="130" y="2272"/>
                      <a:pt x="178" y="2259"/>
                      <a:pt x="218" y="2237"/>
                    </a:cubicBezTo>
                    <a:cubicBezTo>
                      <a:pt x="252" y="2210"/>
                      <a:pt x="286" y="2182"/>
                      <a:pt x="327" y="2162"/>
                    </a:cubicBezTo>
                    <a:cubicBezTo>
                      <a:pt x="343" y="2156"/>
                      <a:pt x="362" y="2154"/>
                      <a:pt x="384" y="2154"/>
                    </a:cubicBezTo>
                    <a:cubicBezTo>
                      <a:pt x="494" y="2154"/>
                      <a:pt x="657" y="2216"/>
                      <a:pt x="783" y="2216"/>
                    </a:cubicBezTo>
                    <a:cubicBezTo>
                      <a:pt x="842" y="2216"/>
                      <a:pt x="893" y="2202"/>
                      <a:pt x="925" y="2162"/>
                    </a:cubicBezTo>
                    <a:cubicBezTo>
                      <a:pt x="1041" y="2026"/>
                      <a:pt x="905" y="1454"/>
                      <a:pt x="905" y="1454"/>
                    </a:cubicBezTo>
                    <a:lnTo>
                      <a:pt x="905" y="1454"/>
                    </a:lnTo>
                    <a:cubicBezTo>
                      <a:pt x="905" y="1454"/>
                      <a:pt x="908" y="1455"/>
                      <a:pt x="914" y="1455"/>
                    </a:cubicBezTo>
                    <a:cubicBezTo>
                      <a:pt x="966" y="1455"/>
                      <a:pt x="1226" y="1438"/>
                      <a:pt x="1524" y="1128"/>
                    </a:cubicBezTo>
                    <a:cubicBezTo>
                      <a:pt x="1640" y="1012"/>
                      <a:pt x="1687" y="788"/>
                      <a:pt x="1871" y="679"/>
                    </a:cubicBezTo>
                    <a:cubicBezTo>
                      <a:pt x="2068" y="563"/>
                      <a:pt x="2334" y="665"/>
                      <a:pt x="2477" y="454"/>
                    </a:cubicBezTo>
                    <a:cubicBezTo>
                      <a:pt x="2497" y="577"/>
                      <a:pt x="2551" y="692"/>
                      <a:pt x="2640" y="781"/>
                    </a:cubicBezTo>
                    <a:cubicBezTo>
                      <a:pt x="2749" y="876"/>
                      <a:pt x="2898" y="903"/>
                      <a:pt x="2973" y="1005"/>
                    </a:cubicBezTo>
                    <a:cubicBezTo>
                      <a:pt x="3055" y="1107"/>
                      <a:pt x="3048" y="1325"/>
                      <a:pt x="3218" y="1454"/>
                    </a:cubicBezTo>
                    <a:cubicBezTo>
                      <a:pt x="3298" y="1517"/>
                      <a:pt x="3361" y="1533"/>
                      <a:pt x="3406" y="1533"/>
                    </a:cubicBezTo>
                    <a:cubicBezTo>
                      <a:pt x="3453" y="1533"/>
                      <a:pt x="3480" y="1516"/>
                      <a:pt x="3483" y="1516"/>
                    </a:cubicBezTo>
                    <a:cubicBezTo>
                      <a:pt x="3552" y="1502"/>
                      <a:pt x="3388" y="1332"/>
                      <a:pt x="3402" y="1264"/>
                    </a:cubicBezTo>
                    <a:cubicBezTo>
                      <a:pt x="3409" y="1216"/>
                      <a:pt x="3395" y="1169"/>
                      <a:pt x="3375" y="1121"/>
                    </a:cubicBezTo>
                    <a:cubicBezTo>
                      <a:pt x="3252" y="822"/>
                      <a:pt x="3048" y="570"/>
                      <a:pt x="2790" y="379"/>
                    </a:cubicBezTo>
                    <a:cubicBezTo>
                      <a:pt x="2407" y="106"/>
                      <a:pt x="2127" y="1"/>
                      <a:pt x="1665" y="1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58"/>
              <p:cNvSpPr/>
              <p:nvPr/>
            </p:nvSpPr>
            <p:spPr>
              <a:xfrm>
                <a:off x="6139358" y="1750803"/>
                <a:ext cx="97451" cy="101288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13" extrusionOk="0">
                    <a:moveTo>
                      <a:pt x="375" y="0"/>
                    </a:moveTo>
                    <a:cubicBezTo>
                      <a:pt x="338" y="0"/>
                      <a:pt x="301" y="7"/>
                      <a:pt x="266" y="21"/>
                    </a:cubicBezTo>
                    <a:cubicBezTo>
                      <a:pt x="75" y="96"/>
                      <a:pt x="0" y="347"/>
                      <a:pt x="89" y="592"/>
                    </a:cubicBezTo>
                    <a:cubicBezTo>
                      <a:pt x="166" y="786"/>
                      <a:pt x="334" y="912"/>
                      <a:pt x="496" y="912"/>
                    </a:cubicBezTo>
                    <a:cubicBezTo>
                      <a:pt x="533" y="912"/>
                      <a:pt x="570" y="906"/>
                      <a:pt x="606" y="892"/>
                    </a:cubicBezTo>
                    <a:cubicBezTo>
                      <a:pt x="796" y="817"/>
                      <a:pt x="878" y="558"/>
                      <a:pt x="783" y="320"/>
                    </a:cubicBezTo>
                    <a:cubicBezTo>
                      <a:pt x="705" y="127"/>
                      <a:pt x="538" y="0"/>
                      <a:pt x="375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58"/>
              <p:cNvSpPr/>
              <p:nvPr/>
            </p:nvSpPr>
            <p:spPr>
              <a:xfrm>
                <a:off x="6380211" y="1898020"/>
                <a:ext cx="73366" cy="3184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287" extrusionOk="0">
                    <a:moveTo>
                      <a:pt x="1" y="0"/>
                    </a:moveTo>
                    <a:cubicBezTo>
                      <a:pt x="34" y="166"/>
                      <a:pt x="183" y="286"/>
                      <a:pt x="348" y="286"/>
                    </a:cubicBezTo>
                    <a:cubicBezTo>
                      <a:pt x="352" y="286"/>
                      <a:pt x="357" y="286"/>
                      <a:pt x="361" y="286"/>
                    </a:cubicBezTo>
                    <a:cubicBezTo>
                      <a:pt x="592" y="279"/>
                      <a:pt x="660" y="7"/>
                      <a:pt x="660" y="7"/>
                    </a:cubicBezTo>
                    <a:lnTo>
                      <a:pt x="660" y="7"/>
                    </a:lnTo>
                    <a:cubicBezTo>
                      <a:pt x="558" y="20"/>
                      <a:pt x="453" y="27"/>
                      <a:pt x="349" y="27"/>
                    </a:cubicBezTo>
                    <a:cubicBezTo>
                      <a:pt x="232" y="27"/>
                      <a:pt x="115" y="18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58"/>
              <p:cNvSpPr/>
              <p:nvPr/>
            </p:nvSpPr>
            <p:spPr>
              <a:xfrm>
                <a:off x="6380211" y="1898020"/>
                <a:ext cx="73366" cy="1220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1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3" y="68"/>
                      <a:pt x="259" y="109"/>
                      <a:pt x="395" y="109"/>
                    </a:cubicBezTo>
                    <a:cubicBezTo>
                      <a:pt x="613" y="102"/>
                      <a:pt x="660" y="7"/>
                      <a:pt x="660" y="7"/>
                    </a:cubicBezTo>
                    <a:lnTo>
                      <a:pt x="660" y="7"/>
                    </a:lnTo>
                    <a:cubicBezTo>
                      <a:pt x="565" y="19"/>
                      <a:pt x="468" y="24"/>
                      <a:pt x="371" y="24"/>
                    </a:cubicBezTo>
                    <a:cubicBezTo>
                      <a:pt x="247" y="24"/>
                      <a:pt x="123" y="1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58"/>
              <p:cNvSpPr/>
              <p:nvPr/>
            </p:nvSpPr>
            <p:spPr>
              <a:xfrm>
                <a:off x="6164220" y="1780756"/>
                <a:ext cx="36628" cy="44931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05" extrusionOk="0">
                    <a:moveTo>
                      <a:pt x="142" y="0"/>
                    </a:moveTo>
                    <a:cubicBezTo>
                      <a:pt x="138" y="0"/>
                      <a:pt x="134" y="1"/>
                      <a:pt x="130" y="3"/>
                    </a:cubicBezTo>
                    <a:cubicBezTo>
                      <a:pt x="82" y="23"/>
                      <a:pt x="42" y="64"/>
                      <a:pt x="21" y="118"/>
                    </a:cubicBezTo>
                    <a:cubicBezTo>
                      <a:pt x="1" y="173"/>
                      <a:pt x="8" y="227"/>
                      <a:pt x="28" y="282"/>
                    </a:cubicBezTo>
                    <a:cubicBezTo>
                      <a:pt x="48" y="329"/>
                      <a:pt x="89" y="370"/>
                      <a:pt x="144" y="390"/>
                    </a:cubicBezTo>
                    <a:cubicBezTo>
                      <a:pt x="164" y="397"/>
                      <a:pt x="191" y="404"/>
                      <a:pt x="218" y="404"/>
                    </a:cubicBezTo>
                    <a:cubicBezTo>
                      <a:pt x="246" y="404"/>
                      <a:pt x="273" y="397"/>
                      <a:pt x="300" y="384"/>
                    </a:cubicBezTo>
                    <a:cubicBezTo>
                      <a:pt x="330" y="372"/>
                      <a:pt x="318" y="334"/>
                      <a:pt x="291" y="334"/>
                    </a:cubicBezTo>
                    <a:cubicBezTo>
                      <a:pt x="288" y="334"/>
                      <a:pt x="284" y="334"/>
                      <a:pt x="280" y="336"/>
                    </a:cubicBezTo>
                    <a:cubicBezTo>
                      <a:pt x="259" y="346"/>
                      <a:pt x="239" y="351"/>
                      <a:pt x="218" y="351"/>
                    </a:cubicBezTo>
                    <a:cubicBezTo>
                      <a:pt x="198" y="351"/>
                      <a:pt x="178" y="346"/>
                      <a:pt x="157" y="336"/>
                    </a:cubicBezTo>
                    <a:cubicBezTo>
                      <a:pt x="76" y="309"/>
                      <a:pt x="35" y="214"/>
                      <a:pt x="69" y="132"/>
                    </a:cubicBezTo>
                    <a:cubicBezTo>
                      <a:pt x="82" y="98"/>
                      <a:pt x="116" y="64"/>
                      <a:pt x="157" y="50"/>
                    </a:cubicBezTo>
                    <a:cubicBezTo>
                      <a:pt x="181" y="38"/>
                      <a:pt x="168" y="0"/>
                      <a:pt x="1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58"/>
              <p:cNvSpPr/>
              <p:nvPr/>
            </p:nvSpPr>
            <p:spPr>
              <a:xfrm>
                <a:off x="6143908" y="1523930"/>
                <a:ext cx="117097" cy="9185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828" extrusionOk="0">
                    <a:moveTo>
                      <a:pt x="950" y="0"/>
                    </a:moveTo>
                    <a:cubicBezTo>
                      <a:pt x="821" y="0"/>
                      <a:pt x="682" y="73"/>
                      <a:pt x="565" y="195"/>
                    </a:cubicBezTo>
                    <a:cubicBezTo>
                      <a:pt x="510" y="249"/>
                      <a:pt x="469" y="304"/>
                      <a:pt x="429" y="365"/>
                    </a:cubicBezTo>
                    <a:cubicBezTo>
                      <a:pt x="415" y="399"/>
                      <a:pt x="401" y="426"/>
                      <a:pt x="388" y="453"/>
                    </a:cubicBezTo>
                    <a:cubicBezTo>
                      <a:pt x="361" y="501"/>
                      <a:pt x="333" y="549"/>
                      <a:pt x="299" y="596"/>
                    </a:cubicBezTo>
                    <a:cubicBezTo>
                      <a:pt x="231" y="685"/>
                      <a:pt x="129" y="746"/>
                      <a:pt x="20" y="780"/>
                    </a:cubicBezTo>
                    <a:cubicBezTo>
                      <a:pt x="7" y="780"/>
                      <a:pt x="0" y="794"/>
                      <a:pt x="0" y="807"/>
                    </a:cubicBezTo>
                    <a:cubicBezTo>
                      <a:pt x="0" y="821"/>
                      <a:pt x="14" y="828"/>
                      <a:pt x="27" y="828"/>
                    </a:cubicBezTo>
                    <a:cubicBezTo>
                      <a:pt x="150" y="794"/>
                      <a:pt x="259" y="719"/>
                      <a:pt x="340" y="624"/>
                    </a:cubicBezTo>
                    <a:cubicBezTo>
                      <a:pt x="374" y="576"/>
                      <a:pt x="401" y="521"/>
                      <a:pt x="429" y="474"/>
                    </a:cubicBezTo>
                    <a:lnTo>
                      <a:pt x="476" y="392"/>
                    </a:lnTo>
                    <a:cubicBezTo>
                      <a:pt x="510" y="331"/>
                      <a:pt x="551" y="277"/>
                      <a:pt x="599" y="229"/>
                    </a:cubicBezTo>
                    <a:cubicBezTo>
                      <a:pt x="711" y="116"/>
                      <a:pt x="838" y="50"/>
                      <a:pt x="952" y="50"/>
                    </a:cubicBezTo>
                    <a:cubicBezTo>
                      <a:pt x="975" y="50"/>
                      <a:pt x="998" y="53"/>
                      <a:pt x="1021" y="59"/>
                    </a:cubicBezTo>
                    <a:cubicBezTo>
                      <a:pt x="1034" y="59"/>
                      <a:pt x="1048" y="52"/>
                      <a:pt x="1055" y="38"/>
                    </a:cubicBezTo>
                    <a:cubicBezTo>
                      <a:pt x="1055" y="25"/>
                      <a:pt x="1048" y="11"/>
                      <a:pt x="1034" y="11"/>
                    </a:cubicBezTo>
                    <a:cubicBezTo>
                      <a:pt x="1007" y="4"/>
                      <a:pt x="97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58"/>
              <p:cNvSpPr/>
              <p:nvPr/>
            </p:nvSpPr>
            <p:spPr>
              <a:xfrm>
                <a:off x="6167994" y="1643191"/>
                <a:ext cx="66596" cy="36721"/>
              </a:xfrm>
              <a:custGeom>
                <a:avLst/>
                <a:gdLst/>
                <a:ahLst/>
                <a:cxnLst/>
                <a:rect l="l" t="t" r="r" b="b"/>
                <a:pathLst>
                  <a:path w="600" h="331" extrusionOk="0">
                    <a:moveTo>
                      <a:pt x="569" y="1"/>
                    </a:moveTo>
                    <a:cubicBezTo>
                      <a:pt x="562" y="1"/>
                      <a:pt x="555" y="4"/>
                      <a:pt x="552" y="11"/>
                    </a:cubicBezTo>
                    <a:cubicBezTo>
                      <a:pt x="402" y="147"/>
                      <a:pt x="218" y="243"/>
                      <a:pt x="21" y="277"/>
                    </a:cubicBezTo>
                    <a:cubicBezTo>
                      <a:pt x="8" y="283"/>
                      <a:pt x="1" y="297"/>
                      <a:pt x="1" y="311"/>
                    </a:cubicBezTo>
                    <a:cubicBezTo>
                      <a:pt x="1" y="317"/>
                      <a:pt x="14" y="331"/>
                      <a:pt x="28" y="331"/>
                    </a:cubicBezTo>
                    <a:cubicBezTo>
                      <a:pt x="239" y="290"/>
                      <a:pt x="436" y="195"/>
                      <a:pt x="586" y="45"/>
                    </a:cubicBezTo>
                    <a:cubicBezTo>
                      <a:pt x="599" y="38"/>
                      <a:pt x="599" y="18"/>
                      <a:pt x="586" y="11"/>
                    </a:cubicBezTo>
                    <a:cubicBezTo>
                      <a:pt x="582" y="4"/>
                      <a:pt x="576" y="1"/>
                      <a:pt x="5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58"/>
              <p:cNvSpPr/>
              <p:nvPr/>
            </p:nvSpPr>
            <p:spPr>
              <a:xfrm>
                <a:off x="6436817" y="1521711"/>
                <a:ext cx="71923" cy="42046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79" extrusionOk="0">
                    <a:moveTo>
                      <a:pt x="92" y="1"/>
                    </a:moveTo>
                    <a:cubicBezTo>
                      <a:pt x="71" y="1"/>
                      <a:pt x="49" y="2"/>
                      <a:pt x="28" y="4"/>
                    </a:cubicBezTo>
                    <a:cubicBezTo>
                      <a:pt x="14" y="4"/>
                      <a:pt x="1" y="18"/>
                      <a:pt x="1" y="31"/>
                    </a:cubicBezTo>
                    <a:cubicBezTo>
                      <a:pt x="8" y="45"/>
                      <a:pt x="21" y="58"/>
                      <a:pt x="35" y="58"/>
                    </a:cubicBezTo>
                    <a:cubicBezTo>
                      <a:pt x="60" y="55"/>
                      <a:pt x="84" y="53"/>
                      <a:pt x="109" y="53"/>
                    </a:cubicBezTo>
                    <a:cubicBezTo>
                      <a:pt x="313" y="53"/>
                      <a:pt x="502" y="176"/>
                      <a:pt x="593" y="365"/>
                    </a:cubicBezTo>
                    <a:cubicBezTo>
                      <a:pt x="600" y="378"/>
                      <a:pt x="606" y="378"/>
                      <a:pt x="613" y="378"/>
                    </a:cubicBezTo>
                    <a:lnTo>
                      <a:pt x="627" y="378"/>
                    </a:lnTo>
                    <a:cubicBezTo>
                      <a:pt x="640" y="371"/>
                      <a:pt x="647" y="358"/>
                      <a:pt x="640" y="344"/>
                    </a:cubicBezTo>
                    <a:cubicBezTo>
                      <a:pt x="541" y="132"/>
                      <a:pt x="321" y="1"/>
                      <a:pt x="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58"/>
              <p:cNvSpPr/>
              <p:nvPr/>
            </p:nvSpPr>
            <p:spPr>
              <a:xfrm>
                <a:off x="6517620" y="1666044"/>
                <a:ext cx="34075" cy="4859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438" extrusionOk="0">
                    <a:moveTo>
                      <a:pt x="35" y="1"/>
                    </a:moveTo>
                    <a:cubicBezTo>
                      <a:pt x="33" y="1"/>
                      <a:pt x="30" y="1"/>
                      <a:pt x="28" y="2"/>
                    </a:cubicBezTo>
                    <a:cubicBezTo>
                      <a:pt x="14" y="2"/>
                      <a:pt x="1" y="16"/>
                      <a:pt x="8" y="30"/>
                    </a:cubicBezTo>
                    <a:cubicBezTo>
                      <a:pt x="35" y="193"/>
                      <a:pt x="130" y="343"/>
                      <a:pt x="266" y="438"/>
                    </a:cubicBezTo>
                    <a:lnTo>
                      <a:pt x="280" y="438"/>
                    </a:lnTo>
                    <a:cubicBezTo>
                      <a:pt x="287" y="438"/>
                      <a:pt x="293" y="438"/>
                      <a:pt x="300" y="431"/>
                    </a:cubicBezTo>
                    <a:cubicBezTo>
                      <a:pt x="307" y="418"/>
                      <a:pt x="307" y="404"/>
                      <a:pt x="293" y="397"/>
                    </a:cubicBezTo>
                    <a:cubicBezTo>
                      <a:pt x="171" y="309"/>
                      <a:pt x="82" y="173"/>
                      <a:pt x="55" y="23"/>
                    </a:cubicBezTo>
                    <a:cubicBezTo>
                      <a:pt x="55" y="12"/>
                      <a:pt x="46" y="1"/>
                      <a:pt x="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58"/>
              <p:cNvSpPr/>
              <p:nvPr/>
            </p:nvSpPr>
            <p:spPr>
              <a:xfrm>
                <a:off x="6334926" y="1560319"/>
                <a:ext cx="46950" cy="20746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87" extrusionOk="0">
                    <a:moveTo>
                      <a:pt x="397" y="0"/>
                    </a:moveTo>
                    <a:cubicBezTo>
                      <a:pt x="388" y="0"/>
                      <a:pt x="379" y="5"/>
                      <a:pt x="375" y="10"/>
                    </a:cubicBezTo>
                    <a:cubicBezTo>
                      <a:pt x="354" y="44"/>
                      <a:pt x="327" y="71"/>
                      <a:pt x="300" y="98"/>
                    </a:cubicBezTo>
                    <a:cubicBezTo>
                      <a:pt x="243" y="124"/>
                      <a:pt x="183" y="137"/>
                      <a:pt x="125" y="137"/>
                    </a:cubicBezTo>
                    <a:cubicBezTo>
                      <a:pt x="92" y="137"/>
                      <a:pt x="59" y="133"/>
                      <a:pt x="28" y="125"/>
                    </a:cubicBezTo>
                    <a:cubicBezTo>
                      <a:pt x="25" y="124"/>
                      <a:pt x="23" y="124"/>
                      <a:pt x="20" y="124"/>
                    </a:cubicBezTo>
                    <a:cubicBezTo>
                      <a:pt x="9" y="124"/>
                      <a:pt x="0" y="135"/>
                      <a:pt x="0" y="146"/>
                    </a:cubicBezTo>
                    <a:cubicBezTo>
                      <a:pt x="0" y="159"/>
                      <a:pt x="7" y="173"/>
                      <a:pt x="21" y="173"/>
                    </a:cubicBezTo>
                    <a:cubicBezTo>
                      <a:pt x="68" y="180"/>
                      <a:pt x="109" y="187"/>
                      <a:pt x="157" y="187"/>
                    </a:cubicBezTo>
                    <a:cubicBezTo>
                      <a:pt x="218" y="187"/>
                      <a:pt x="279" y="173"/>
                      <a:pt x="327" y="139"/>
                    </a:cubicBezTo>
                    <a:cubicBezTo>
                      <a:pt x="361" y="112"/>
                      <a:pt x="395" y="78"/>
                      <a:pt x="415" y="44"/>
                    </a:cubicBezTo>
                    <a:cubicBezTo>
                      <a:pt x="422" y="30"/>
                      <a:pt x="415" y="17"/>
                      <a:pt x="409" y="3"/>
                    </a:cubicBezTo>
                    <a:cubicBezTo>
                      <a:pt x="405" y="1"/>
                      <a:pt x="401" y="0"/>
                      <a:pt x="3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58"/>
              <p:cNvSpPr/>
              <p:nvPr/>
            </p:nvSpPr>
            <p:spPr>
              <a:xfrm>
                <a:off x="6866580" y="2493546"/>
                <a:ext cx="296128" cy="158533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1429" extrusionOk="0">
                    <a:moveTo>
                      <a:pt x="510" y="0"/>
                    </a:moveTo>
                    <a:cubicBezTo>
                      <a:pt x="510" y="0"/>
                      <a:pt x="0" y="476"/>
                      <a:pt x="68" y="626"/>
                    </a:cubicBezTo>
                    <a:cubicBezTo>
                      <a:pt x="68" y="626"/>
                      <a:pt x="1701" y="932"/>
                      <a:pt x="1749" y="946"/>
                    </a:cubicBezTo>
                    <a:cubicBezTo>
                      <a:pt x="1803" y="959"/>
                      <a:pt x="2068" y="1075"/>
                      <a:pt x="2075" y="1136"/>
                    </a:cubicBezTo>
                    <a:cubicBezTo>
                      <a:pt x="2068" y="1211"/>
                      <a:pt x="2055" y="1286"/>
                      <a:pt x="2034" y="1361"/>
                    </a:cubicBezTo>
                    <a:cubicBezTo>
                      <a:pt x="2075" y="1395"/>
                      <a:pt x="2116" y="1415"/>
                      <a:pt x="2170" y="1429"/>
                    </a:cubicBezTo>
                    <a:cubicBezTo>
                      <a:pt x="2279" y="1402"/>
                      <a:pt x="2381" y="1368"/>
                      <a:pt x="2483" y="1313"/>
                    </a:cubicBezTo>
                    <a:cubicBezTo>
                      <a:pt x="2585" y="1266"/>
                      <a:pt x="2653" y="1245"/>
                      <a:pt x="2660" y="1143"/>
                    </a:cubicBezTo>
                    <a:cubicBezTo>
                      <a:pt x="2667" y="1048"/>
                      <a:pt x="2647" y="783"/>
                      <a:pt x="2585" y="701"/>
                    </a:cubicBezTo>
                    <a:cubicBezTo>
                      <a:pt x="2497" y="592"/>
                      <a:pt x="2402" y="497"/>
                      <a:pt x="2293" y="415"/>
                    </a:cubicBezTo>
                    <a:cubicBezTo>
                      <a:pt x="2271" y="404"/>
                      <a:pt x="2224" y="401"/>
                      <a:pt x="2167" y="401"/>
                    </a:cubicBezTo>
                    <a:cubicBezTo>
                      <a:pt x="2086" y="401"/>
                      <a:pt x="1984" y="408"/>
                      <a:pt x="1907" y="408"/>
                    </a:cubicBezTo>
                    <a:cubicBezTo>
                      <a:pt x="1869" y="408"/>
                      <a:pt x="1838" y="406"/>
                      <a:pt x="1817" y="402"/>
                    </a:cubicBezTo>
                    <a:cubicBezTo>
                      <a:pt x="1238" y="259"/>
                      <a:pt x="510" y="0"/>
                      <a:pt x="510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58"/>
              <p:cNvSpPr/>
              <p:nvPr/>
            </p:nvSpPr>
            <p:spPr>
              <a:xfrm>
                <a:off x="7111208" y="2560221"/>
                <a:ext cx="35629" cy="6922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624" extrusionOk="0">
                    <a:moveTo>
                      <a:pt x="25" y="0"/>
                    </a:moveTo>
                    <a:cubicBezTo>
                      <a:pt x="17" y="0"/>
                      <a:pt x="11" y="4"/>
                      <a:pt x="7" y="11"/>
                    </a:cubicBezTo>
                    <a:cubicBezTo>
                      <a:pt x="0" y="25"/>
                      <a:pt x="7" y="39"/>
                      <a:pt x="14" y="46"/>
                    </a:cubicBezTo>
                    <a:cubicBezTo>
                      <a:pt x="96" y="86"/>
                      <a:pt x="170" y="134"/>
                      <a:pt x="245" y="188"/>
                    </a:cubicBezTo>
                    <a:cubicBezTo>
                      <a:pt x="273" y="324"/>
                      <a:pt x="279" y="467"/>
                      <a:pt x="273" y="603"/>
                    </a:cubicBezTo>
                    <a:cubicBezTo>
                      <a:pt x="273" y="617"/>
                      <a:pt x="286" y="624"/>
                      <a:pt x="293" y="624"/>
                    </a:cubicBezTo>
                    <a:cubicBezTo>
                      <a:pt x="307" y="624"/>
                      <a:pt x="320" y="617"/>
                      <a:pt x="320" y="603"/>
                    </a:cubicBezTo>
                    <a:cubicBezTo>
                      <a:pt x="320" y="481"/>
                      <a:pt x="313" y="202"/>
                      <a:pt x="279" y="161"/>
                    </a:cubicBezTo>
                    <a:cubicBezTo>
                      <a:pt x="204" y="100"/>
                      <a:pt x="123" y="46"/>
                      <a:pt x="41" y="5"/>
                    </a:cubicBezTo>
                    <a:cubicBezTo>
                      <a:pt x="36" y="2"/>
                      <a:pt x="30" y="0"/>
                      <a:pt x="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58"/>
              <p:cNvSpPr/>
              <p:nvPr/>
            </p:nvSpPr>
            <p:spPr>
              <a:xfrm>
                <a:off x="7090008" y="2563327"/>
                <a:ext cx="35629" cy="7821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705" extrusionOk="0">
                    <a:moveTo>
                      <a:pt x="25" y="1"/>
                    </a:moveTo>
                    <a:cubicBezTo>
                      <a:pt x="18" y="1"/>
                      <a:pt x="11" y="4"/>
                      <a:pt x="8" y="11"/>
                    </a:cubicBezTo>
                    <a:cubicBezTo>
                      <a:pt x="1" y="18"/>
                      <a:pt x="1" y="31"/>
                      <a:pt x="8" y="38"/>
                    </a:cubicBezTo>
                    <a:cubicBezTo>
                      <a:pt x="96" y="99"/>
                      <a:pt x="171" y="174"/>
                      <a:pt x="239" y="249"/>
                    </a:cubicBezTo>
                    <a:cubicBezTo>
                      <a:pt x="266" y="296"/>
                      <a:pt x="266" y="535"/>
                      <a:pt x="259" y="684"/>
                    </a:cubicBezTo>
                    <a:cubicBezTo>
                      <a:pt x="253" y="691"/>
                      <a:pt x="266" y="705"/>
                      <a:pt x="280" y="705"/>
                    </a:cubicBezTo>
                    <a:cubicBezTo>
                      <a:pt x="287" y="705"/>
                      <a:pt x="300" y="698"/>
                      <a:pt x="307" y="691"/>
                    </a:cubicBezTo>
                    <a:cubicBezTo>
                      <a:pt x="307" y="623"/>
                      <a:pt x="321" y="296"/>
                      <a:pt x="280" y="228"/>
                    </a:cubicBezTo>
                    <a:cubicBezTo>
                      <a:pt x="212" y="147"/>
                      <a:pt x="130" y="72"/>
                      <a:pt x="42" y="11"/>
                    </a:cubicBezTo>
                    <a:cubicBezTo>
                      <a:pt x="38" y="4"/>
                      <a:pt x="31" y="1"/>
                      <a:pt x="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58"/>
              <p:cNvSpPr/>
              <p:nvPr/>
            </p:nvSpPr>
            <p:spPr>
              <a:xfrm>
                <a:off x="6606747" y="2394365"/>
                <a:ext cx="59048" cy="2906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262" extrusionOk="0">
                    <a:moveTo>
                      <a:pt x="465" y="0"/>
                    </a:moveTo>
                    <a:cubicBezTo>
                      <a:pt x="456" y="0"/>
                      <a:pt x="448" y="5"/>
                      <a:pt x="443" y="10"/>
                    </a:cubicBezTo>
                    <a:cubicBezTo>
                      <a:pt x="416" y="51"/>
                      <a:pt x="375" y="78"/>
                      <a:pt x="327" y="91"/>
                    </a:cubicBezTo>
                    <a:lnTo>
                      <a:pt x="21" y="214"/>
                    </a:lnTo>
                    <a:cubicBezTo>
                      <a:pt x="7" y="214"/>
                      <a:pt x="1" y="227"/>
                      <a:pt x="7" y="241"/>
                    </a:cubicBezTo>
                    <a:cubicBezTo>
                      <a:pt x="7" y="255"/>
                      <a:pt x="21" y="255"/>
                      <a:pt x="35" y="255"/>
                    </a:cubicBezTo>
                    <a:lnTo>
                      <a:pt x="348" y="132"/>
                    </a:lnTo>
                    <a:cubicBezTo>
                      <a:pt x="361" y="125"/>
                      <a:pt x="375" y="119"/>
                      <a:pt x="395" y="112"/>
                    </a:cubicBezTo>
                    <a:lnTo>
                      <a:pt x="395" y="112"/>
                    </a:lnTo>
                    <a:cubicBezTo>
                      <a:pt x="368" y="153"/>
                      <a:pt x="348" y="193"/>
                      <a:pt x="327" y="227"/>
                    </a:cubicBezTo>
                    <a:cubicBezTo>
                      <a:pt x="320" y="234"/>
                      <a:pt x="320" y="248"/>
                      <a:pt x="327" y="255"/>
                    </a:cubicBezTo>
                    <a:cubicBezTo>
                      <a:pt x="327" y="261"/>
                      <a:pt x="334" y="261"/>
                      <a:pt x="341" y="261"/>
                    </a:cubicBezTo>
                    <a:lnTo>
                      <a:pt x="354" y="261"/>
                    </a:lnTo>
                    <a:lnTo>
                      <a:pt x="518" y="200"/>
                    </a:lnTo>
                    <a:cubicBezTo>
                      <a:pt x="524" y="193"/>
                      <a:pt x="531" y="180"/>
                      <a:pt x="524" y="173"/>
                    </a:cubicBezTo>
                    <a:cubicBezTo>
                      <a:pt x="524" y="163"/>
                      <a:pt x="517" y="157"/>
                      <a:pt x="508" y="157"/>
                    </a:cubicBezTo>
                    <a:cubicBezTo>
                      <a:pt x="505" y="157"/>
                      <a:pt x="501" y="158"/>
                      <a:pt x="497" y="159"/>
                    </a:cubicBezTo>
                    <a:lnTo>
                      <a:pt x="395" y="200"/>
                    </a:lnTo>
                    <a:cubicBezTo>
                      <a:pt x="429" y="146"/>
                      <a:pt x="456" y="91"/>
                      <a:pt x="484" y="30"/>
                    </a:cubicBezTo>
                    <a:cubicBezTo>
                      <a:pt x="490" y="23"/>
                      <a:pt x="484" y="10"/>
                      <a:pt x="477" y="3"/>
                    </a:cubicBezTo>
                    <a:cubicBezTo>
                      <a:pt x="473" y="1"/>
                      <a:pt x="469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58"/>
              <p:cNvSpPr/>
              <p:nvPr/>
            </p:nvSpPr>
            <p:spPr>
              <a:xfrm>
                <a:off x="5947563" y="2041354"/>
                <a:ext cx="530877" cy="907267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8178" extrusionOk="0">
                    <a:moveTo>
                      <a:pt x="2885" y="0"/>
                    </a:moveTo>
                    <a:cubicBezTo>
                      <a:pt x="2288" y="0"/>
                      <a:pt x="1427" y="157"/>
                      <a:pt x="1068" y="1185"/>
                    </a:cubicBezTo>
                    <a:cubicBezTo>
                      <a:pt x="953" y="1525"/>
                      <a:pt x="932" y="2852"/>
                      <a:pt x="640" y="4246"/>
                    </a:cubicBezTo>
                    <a:cubicBezTo>
                      <a:pt x="313" y="5818"/>
                      <a:pt x="0" y="7451"/>
                      <a:pt x="143" y="7621"/>
                    </a:cubicBezTo>
                    <a:cubicBezTo>
                      <a:pt x="361" y="7866"/>
                      <a:pt x="1513" y="8177"/>
                      <a:pt x="2352" y="8177"/>
                    </a:cubicBezTo>
                    <a:cubicBezTo>
                      <a:pt x="2585" y="8177"/>
                      <a:pt x="2795" y="8153"/>
                      <a:pt x="2953" y="8097"/>
                    </a:cubicBezTo>
                    <a:cubicBezTo>
                      <a:pt x="2953" y="8097"/>
                      <a:pt x="3776" y="7730"/>
                      <a:pt x="4348" y="7709"/>
                    </a:cubicBezTo>
                    <a:cubicBezTo>
                      <a:pt x="4783" y="7696"/>
                      <a:pt x="4368" y="6274"/>
                      <a:pt x="4477" y="4859"/>
                    </a:cubicBezTo>
                    <a:cubicBezTo>
                      <a:pt x="4545" y="3933"/>
                      <a:pt x="4524" y="3008"/>
                      <a:pt x="4409" y="2090"/>
                    </a:cubicBezTo>
                    <a:cubicBezTo>
                      <a:pt x="4361" y="1675"/>
                      <a:pt x="4205" y="974"/>
                      <a:pt x="3681" y="470"/>
                    </a:cubicBezTo>
                    <a:cubicBezTo>
                      <a:pt x="3538" y="334"/>
                      <a:pt x="3313" y="14"/>
                      <a:pt x="3116" y="8"/>
                    </a:cubicBezTo>
                    <a:cubicBezTo>
                      <a:pt x="3045" y="4"/>
                      <a:pt x="2968" y="0"/>
                      <a:pt x="28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58"/>
              <p:cNvSpPr/>
              <p:nvPr/>
            </p:nvSpPr>
            <p:spPr>
              <a:xfrm>
                <a:off x="5963434" y="2044461"/>
                <a:ext cx="254506" cy="229535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2069" extrusionOk="0">
                    <a:moveTo>
                      <a:pt x="2293" y="0"/>
                    </a:moveTo>
                    <a:cubicBezTo>
                      <a:pt x="1919" y="68"/>
                      <a:pt x="1551" y="170"/>
                      <a:pt x="1197" y="306"/>
                    </a:cubicBezTo>
                    <a:cubicBezTo>
                      <a:pt x="578" y="544"/>
                      <a:pt x="82" y="782"/>
                      <a:pt x="68" y="857"/>
                    </a:cubicBezTo>
                    <a:cubicBezTo>
                      <a:pt x="1" y="1181"/>
                      <a:pt x="192" y="1978"/>
                      <a:pt x="868" y="1978"/>
                    </a:cubicBezTo>
                    <a:cubicBezTo>
                      <a:pt x="944" y="1978"/>
                      <a:pt x="1027" y="1968"/>
                      <a:pt x="1116" y="1946"/>
                    </a:cubicBezTo>
                    <a:cubicBezTo>
                      <a:pt x="1249" y="1913"/>
                      <a:pt x="1349" y="1891"/>
                      <a:pt x="1421" y="1877"/>
                    </a:cubicBezTo>
                    <a:lnTo>
                      <a:pt x="1421" y="1877"/>
                    </a:lnTo>
                    <a:lnTo>
                      <a:pt x="1177" y="2068"/>
                    </a:lnTo>
                    <a:cubicBezTo>
                      <a:pt x="1177" y="2068"/>
                      <a:pt x="1714" y="1859"/>
                      <a:pt x="1557" y="1859"/>
                    </a:cubicBezTo>
                    <a:cubicBezTo>
                      <a:pt x="1532" y="1859"/>
                      <a:pt x="1488" y="1864"/>
                      <a:pt x="1421" y="1877"/>
                    </a:cubicBezTo>
                    <a:lnTo>
                      <a:pt x="1421" y="1877"/>
                    </a:lnTo>
                    <a:lnTo>
                      <a:pt x="1932" y="1476"/>
                    </a:lnTo>
                    <a:lnTo>
                      <a:pt x="229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58"/>
              <p:cNvSpPr/>
              <p:nvPr/>
            </p:nvSpPr>
            <p:spPr>
              <a:xfrm>
                <a:off x="6173099" y="2040245"/>
                <a:ext cx="828670" cy="599964"/>
              </a:xfrm>
              <a:custGeom>
                <a:avLst/>
                <a:gdLst/>
                <a:ahLst/>
                <a:cxnLst/>
                <a:rect l="l" t="t" r="r" b="b"/>
                <a:pathLst>
                  <a:path w="7466" h="5408" extrusionOk="0">
                    <a:moveTo>
                      <a:pt x="944" y="1"/>
                    </a:moveTo>
                    <a:cubicBezTo>
                      <a:pt x="401" y="1"/>
                      <a:pt x="1" y="419"/>
                      <a:pt x="111" y="1222"/>
                    </a:cubicBezTo>
                    <a:cubicBezTo>
                      <a:pt x="268" y="2310"/>
                      <a:pt x="2656" y="4161"/>
                      <a:pt x="3146" y="4372"/>
                    </a:cubicBezTo>
                    <a:cubicBezTo>
                      <a:pt x="3622" y="4577"/>
                      <a:pt x="6498" y="5408"/>
                      <a:pt x="6794" y="5408"/>
                    </a:cubicBezTo>
                    <a:cubicBezTo>
                      <a:pt x="6802" y="5408"/>
                      <a:pt x="6809" y="5407"/>
                      <a:pt x="6813" y="5406"/>
                    </a:cubicBezTo>
                    <a:cubicBezTo>
                      <a:pt x="6874" y="5386"/>
                      <a:pt x="7105" y="5311"/>
                      <a:pt x="7146" y="5073"/>
                    </a:cubicBezTo>
                    <a:cubicBezTo>
                      <a:pt x="7214" y="4685"/>
                      <a:pt x="7466" y="4283"/>
                      <a:pt x="7425" y="4202"/>
                    </a:cubicBezTo>
                    <a:cubicBezTo>
                      <a:pt x="7364" y="4052"/>
                      <a:pt x="4663" y="3297"/>
                      <a:pt x="4418" y="3140"/>
                    </a:cubicBezTo>
                    <a:cubicBezTo>
                      <a:pt x="4173" y="2984"/>
                      <a:pt x="2418" y="589"/>
                      <a:pt x="1560" y="161"/>
                    </a:cubicBezTo>
                    <a:cubicBezTo>
                      <a:pt x="1348" y="54"/>
                      <a:pt x="1137" y="1"/>
                      <a:pt x="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58"/>
              <p:cNvSpPr/>
              <p:nvPr/>
            </p:nvSpPr>
            <p:spPr>
              <a:xfrm>
                <a:off x="6276433" y="2325139"/>
                <a:ext cx="163492" cy="146552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21" extrusionOk="0">
                    <a:moveTo>
                      <a:pt x="28" y="1"/>
                    </a:moveTo>
                    <a:cubicBezTo>
                      <a:pt x="13" y="1"/>
                      <a:pt x="0" y="20"/>
                      <a:pt x="10" y="35"/>
                    </a:cubicBezTo>
                    <a:cubicBezTo>
                      <a:pt x="452" y="504"/>
                      <a:pt x="929" y="933"/>
                      <a:pt x="1439" y="1321"/>
                    </a:cubicBezTo>
                    <a:lnTo>
                      <a:pt x="1453" y="1321"/>
                    </a:lnTo>
                    <a:cubicBezTo>
                      <a:pt x="1459" y="1321"/>
                      <a:pt x="1459" y="1321"/>
                      <a:pt x="1466" y="1314"/>
                    </a:cubicBezTo>
                    <a:cubicBezTo>
                      <a:pt x="1473" y="1307"/>
                      <a:pt x="1473" y="1294"/>
                      <a:pt x="1466" y="1287"/>
                    </a:cubicBezTo>
                    <a:cubicBezTo>
                      <a:pt x="956" y="899"/>
                      <a:pt x="480" y="470"/>
                      <a:pt x="44" y="8"/>
                    </a:cubicBezTo>
                    <a:cubicBezTo>
                      <a:pt x="39" y="3"/>
                      <a:pt x="34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58"/>
              <p:cNvSpPr/>
              <p:nvPr/>
            </p:nvSpPr>
            <p:spPr>
              <a:xfrm>
                <a:off x="6051673" y="2155844"/>
                <a:ext cx="68926" cy="10228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922" extrusionOk="0">
                    <a:moveTo>
                      <a:pt x="593" y="0"/>
                    </a:moveTo>
                    <a:cubicBezTo>
                      <a:pt x="591" y="0"/>
                      <a:pt x="588" y="1"/>
                      <a:pt x="586" y="3"/>
                    </a:cubicBezTo>
                    <a:lnTo>
                      <a:pt x="191" y="214"/>
                    </a:lnTo>
                    <a:cubicBezTo>
                      <a:pt x="162" y="226"/>
                      <a:pt x="178" y="257"/>
                      <a:pt x="201" y="257"/>
                    </a:cubicBezTo>
                    <a:cubicBezTo>
                      <a:pt x="204" y="257"/>
                      <a:pt x="208" y="257"/>
                      <a:pt x="212" y="255"/>
                    </a:cubicBezTo>
                    <a:lnTo>
                      <a:pt x="477" y="112"/>
                    </a:lnTo>
                    <a:lnTo>
                      <a:pt x="477" y="112"/>
                    </a:lnTo>
                    <a:cubicBezTo>
                      <a:pt x="273" y="343"/>
                      <a:pt x="117" y="609"/>
                      <a:pt x="1" y="894"/>
                    </a:cubicBezTo>
                    <a:cubicBezTo>
                      <a:pt x="1" y="901"/>
                      <a:pt x="8" y="915"/>
                      <a:pt x="15" y="921"/>
                    </a:cubicBezTo>
                    <a:lnTo>
                      <a:pt x="21" y="921"/>
                    </a:lnTo>
                    <a:cubicBezTo>
                      <a:pt x="35" y="921"/>
                      <a:pt x="42" y="915"/>
                      <a:pt x="49" y="908"/>
                    </a:cubicBezTo>
                    <a:cubicBezTo>
                      <a:pt x="178" y="581"/>
                      <a:pt x="368" y="289"/>
                      <a:pt x="613" y="37"/>
                    </a:cubicBezTo>
                    <a:cubicBezTo>
                      <a:pt x="620" y="30"/>
                      <a:pt x="620" y="17"/>
                      <a:pt x="613" y="10"/>
                    </a:cubicBezTo>
                    <a:cubicBezTo>
                      <a:pt x="608" y="5"/>
                      <a:pt x="600" y="0"/>
                      <a:pt x="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58"/>
              <p:cNvSpPr/>
              <p:nvPr/>
            </p:nvSpPr>
            <p:spPr>
              <a:xfrm>
                <a:off x="6141577" y="2056109"/>
                <a:ext cx="53387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33" extrusionOk="0">
                    <a:moveTo>
                      <a:pt x="446" y="1"/>
                    </a:moveTo>
                    <a:cubicBezTo>
                      <a:pt x="443" y="1"/>
                      <a:pt x="439" y="2"/>
                      <a:pt x="436" y="4"/>
                    </a:cubicBezTo>
                    <a:cubicBezTo>
                      <a:pt x="280" y="113"/>
                      <a:pt x="137" y="242"/>
                      <a:pt x="14" y="392"/>
                    </a:cubicBezTo>
                    <a:cubicBezTo>
                      <a:pt x="1" y="405"/>
                      <a:pt x="1" y="419"/>
                      <a:pt x="14" y="426"/>
                    </a:cubicBezTo>
                    <a:cubicBezTo>
                      <a:pt x="14" y="426"/>
                      <a:pt x="21" y="426"/>
                      <a:pt x="28" y="433"/>
                    </a:cubicBezTo>
                    <a:cubicBezTo>
                      <a:pt x="35" y="433"/>
                      <a:pt x="41" y="426"/>
                      <a:pt x="48" y="419"/>
                    </a:cubicBezTo>
                    <a:cubicBezTo>
                      <a:pt x="164" y="276"/>
                      <a:pt x="307" y="147"/>
                      <a:pt x="463" y="38"/>
                    </a:cubicBezTo>
                    <a:cubicBezTo>
                      <a:pt x="480" y="27"/>
                      <a:pt x="464" y="1"/>
                      <a:pt x="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58"/>
              <p:cNvSpPr/>
              <p:nvPr/>
            </p:nvSpPr>
            <p:spPr>
              <a:xfrm>
                <a:off x="6263114" y="2812942"/>
                <a:ext cx="116431" cy="107834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972" extrusionOk="0">
                    <a:moveTo>
                      <a:pt x="1022" y="1"/>
                    </a:moveTo>
                    <a:cubicBezTo>
                      <a:pt x="1016" y="1"/>
                      <a:pt x="1011" y="2"/>
                      <a:pt x="1008" y="6"/>
                    </a:cubicBezTo>
                    <a:cubicBezTo>
                      <a:pt x="688" y="319"/>
                      <a:pt x="355" y="639"/>
                      <a:pt x="15" y="938"/>
                    </a:cubicBezTo>
                    <a:cubicBezTo>
                      <a:pt x="1" y="952"/>
                      <a:pt x="8" y="972"/>
                      <a:pt x="28" y="972"/>
                    </a:cubicBezTo>
                    <a:lnTo>
                      <a:pt x="42" y="972"/>
                    </a:lnTo>
                    <a:cubicBezTo>
                      <a:pt x="382" y="666"/>
                      <a:pt x="715" y="353"/>
                      <a:pt x="1042" y="33"/>
                    </a:cubicBezTo>
                    <a:cubicBezTo>
                      <a:pt x="1049" y="26"/>
                      <a:pt x="1049" y="13"/>
                      <a:pt x="1042" y="6"/>
                    </a:cubicBezTo>
                    <a:cubicBezTo>
                      <a:pt x="1035" y="2"/>
                      <a:pt x="1028" y="1"/>
                      <a:pt x="10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58"/>
              <p:cNvSpPr/>
              <p:nvPr/>
            </p:nvSpPr>
            <p:spPr>
              <a:xfrm>
                <a:off x="6193744" y="3101386"/>
                <a:ext cx="171483" cy="97960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883" extrusionOk="0">
                    <a:moveTo>
                      <a:pt x="24" y="0"/>
                    </a:moveTo>
                    <a:cubicBezTo>
                      <a:pt x="17" y="0"/>
                      <a:pt x="11" y="4"/>
                      <a:pt x="7" y="12"/>
                    </a:cubicBezTo>
                    <a:cubicBezTo>
                      <a:pt x="0" y="25"/>
                      <a:pt x="7" y="39"/>
                      <a:pt x="20" y="46"/>
                    </a:cubicBezTo>
                    <a:lnTo>
                      <a:pt x="1510" y="882"/>
                    </a:lnTo>
                    <a:lnTo>
                      <a:pt x="1524" y="882"/>
                    </a:lnTo>
                    <a:cubicBezTo>
                      <a:pt x="1531" y="882"/>
                      <a:pt x="1538" y="882"/>
                      <a:pt x="1544" y="876"/>
                    </a:cubicBezTo>
                    <a:cubicBezTo>
                      <a:pt x="1544" y="862"/>
                      <a:pt x="1544" y="848"/>
                      <a:pt x="1531" y="842"/>
                    </a:cubicBezTo>
                    <a:lnTo>
                      <a:pt x="41" y="5"/>
                    </a:lnTo>
                    <a:cubicBezTo>
                      <a:pt x="35" y="2"/>
                      <a:pt x="30" y="0"/>
                      <a:pt x="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9" name="Google Shape;1509;p58"/>
          <p:cNvGrpSpPr/>
          <p:nvPr/>
        </p:nvGrpSpPr>
        <p:grpSpPr>
          <a:xfrm>
            <a:off x="3131086" y="1967242"/>
            <a:ext cx="273768" cy="428153"/>
            <a:chOff x="8247775" y="1728100"/>
            <a:chExt cx="366000" cy="577025"/>
          </a:xfrm>
        </p:grpSpPr>
        <p:sp>
          <p:nvSpPr>
            <p:cNvPr id="1510" name="Google Shape;1510;p58"/>
            <p:cNvSpPr/>
            <p:nvPr/>
          </p:nvSpPr>
          <p:spPr>
            <a:xfrm>
              <a:off x="8247775" y="2122125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8"/>
            <p:cNvSpPr/>
            <p:nvPr/>
          </p:nvSpPr>
          <p:spPr>
            <a:xfrm>
              <a:off x="8430775" y="172810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2" name="Google Shape;1512;p58"/>
          <p:cNvGrpSpPr/>
          <p:nvPr/>
        </p:nvGrpSpPr>
        <p:grpSpPr>
          <a:xfrm>
            <a:off x="836652" y="1367470"/>
            <a:ext cx="415858" cy="734599"/>
            <a:chOff x="5180350" y="738075"/>
            <a:chExt cx="555960" cy="990025"/>
          </a:xfrm>
        </p:grpSpPr>
        <p:grpSp>
          <p:nvGrpSpPr>
            <p:cNvPr id="1513" name="Google Shape;1513;p58"/>
            <p:cNvGrpSpPr/>
            <p:nvPr/>
          </p:nvGrpSpPr>
          <p:grpSpPr>
            <a:xfrm>
              <a:off x="5553432" y="1225422"/>
              <a:ext cx="182878" cy="182886"/>
              <a:chOff x="769861" y="958534"/>
              <a:chExt cx="148500" cy="149100"/>
            </a:xfrm>
          </p:grpSpPr>
          <p:sp>
            <p:nvSpPr>
              <p:cNvPr id="1514" name="Google Shape;1514;p58"/>
              <p:cNvSpPr/>
              <p:nvPr/>
            </p:nvSpPr>
            <p:spPr>
              <a:xfrm rot="2703983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58"/>
              <p:cNvSpPr/>
              <p:nvPr/>
            </p:nvSpPr>
            <p:spPr>
              <a:xfrm rot="-2703983" flipH="1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6" name="Google Shape;1516;p58"/>
            <p:cNvSpPr/>
            <p:nvPr/>
          </p:nvSpPr>
          <p:spPr>
            <a:xfrm>
              <a:off x="5180350" y="15451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8"/>
            <p:cNvSpPr/>
            <p:nvPr/>
          </p:nvSpPr>
          <p:spPr>
            <a:xfrm>
              <a:off x="5180350" y="73807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8" name="Google Shape;1518;p58"/>
          <p:cNvSpPr/>
          <p:nvPr/>
        </p:nvSpPr>
        <p:spPr>
          <a:xfrm>
            <a:off x="1893042" y="1267057"/>
            <a:ext cx="137100" cy="1176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58"/>
          <p:cNvSpPr txBox="1"/>
          <p:nvPr/>
        </p:nvSpPr>
        <p:spPr>
          <a:xfrm>
            <a:off x="528353" y="290525"/>
            <a:ext cx="2866500" cy="600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213B55"/>
                </a:solidFill>
                <a:latin typeface="Nunito"/>
                <a:ea typeface="Nunito"/>
                <a:cs typeface="Nunito"/>
                <a:sym typeface="Nunito"/>
              </a:rPr>
              <a:t>Велосипедист </a:t>
            </a:r>
            <a:endParaRPr sz="2700" b="1" dirty="0">
              <a:solidFill>
                <a:srgbClr val="213B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0" name="Google Shape;1520;p58"/>
          <p:cNvSpPr txBox="1"/>
          <p:nvPr/>
        </p:nvSpPr>
        <p:spPr>
          <a:xfrm>
            <a:off x="184263" y="3870950"/>
            <a:ext cx="34179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333333"/>
                </a:solidFill>
                <a:latin typeface="Nunito"/>
                <a:sym typeface="Nunito"/>
              </a:rPr>
              <a:t>Велосипедист </a:t>
            </a:r>
            <a:r>
              <a:rPr lang="en" sz="1300" dirty="0">
                <a:solidFill>
                  <a:srgbClr val="333333"/>
                </a:solidFill>
                <a:latin typeface="Nunito"/>
                <a:sym typeface="Nunito"/>
              </a:rPr>
              <a:t>– это полноценный участник дорожного движения, который обязан знать и соблюдать требования ПДД РФ. </a:t>
            </a:r>
            <a:endParaRPr sz="1300" dirty="0">
              <a:solidFill>
                <a:srgbClr val="333333"/>
              </a:solidFill>
              <a:latin typeface="Nunito"/>
              <a:sym typeface="Nunito"/>
            </a:endParaRPr>
          </a:p>
        </p:txBody>
      </p:sp>
      <p:sp>
        <p:nvSpPr>
          <p:cNvPr id="1521" name="Google Shape;1521;p58"/>
          <p:cNvSpPr/>
          <p:nvPr/>
        </p:nvSpPr>
        <p:spPr>
          <a:xfrm>
            <a:off x="3938725" y="34229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2" name="Google Shape;1522;p58"/>
          <p:cNvSpPr/>
          <p:nvPr/>
        </p:nvSpPr>
        <p:spPr>
          <a:xfrm>
            <a:off x="3938725" y="2166725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3" name="Google Shape;1523;p58"/>
          <p:cNvSpPr/>
          <p:nvPr/>
        </p:nvSpPr>
        <p:spPr>
          <a:xfrm>
            <a:off x="3938725" y="8066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4" name="Google Shape;1524;p58">
            <a:hlinkClick r:id="rId3" action="ppaction://hlinksldjump"/>
          </p:cNvPr>
          <p:cNvSpPr txBox="1"/>
          <p:nvPr/>
        </p:nvSpPr>
        <p:spPr>
          <a:xfrm>
            <a:off x="3968725" y="760400"/>
            <a:ext cx="4693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rPr>
              <a:t>Общие правила безопасности велосипедиста</a:t>
            </a:r>
            <a:endParaRPr sz="2100" b="1" dirty="0">
              <a:solidFill>
                <a:schemeClr val="l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5" name="Google Shape;1525;p58">
            <a:hlinkClick r:id="rId4" action="ppaction://hlinksldjump"/>
          </p:cNvPr>
          <p:cNvSpPr txBox="1"/>
          <p:nvPr/>
        </p:nvSpPr>
        <p:spPr>
          <a:xfrm>
            <a:off x="3955975" y="2089775"/>
            <a:ext cx="47538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Правила безопасного поведения на дороге</a:t>
            </a:r>
            <a:endParaRPr sz="2300" b="1" dirty="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6" name="Google Shape;1526;p58">
            <a:hlinkClick r:id="rId5" action="ppaction://hlinksldjump"/>
          </p:cNvPr>
          <p:cNvSpPr txBox="1"/>
          <p:nvPr/>
        </p:nvSpPr>
        <p:spPr>
          <a:xfrm>
            <a:off x="3938725" y="3480650"/>
            <a:ext cx="475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Сигналы велосипедиста</a:t>
            </a:r>
            <a:endParaRPr sz="2400" b="1" dirty="0">
              <a:solidFill>
                <a:srgbClr val="6AA84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59EEFA2B-CD60-5A73-A2A7-40F0F680C7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9" grpId="0"/>
      <p:bldP spid="1520" grpId="0"/>
      <p:bldP spid="1524" grpId="0"/>
      <p:bldP spid="1525" grpId="0"/>
      <p:bldP spid="15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59"/>
          <p:cNvSpPr txBox="1"/>
          <p:nvPr/>
        </p:nvSpPr>
        <p:spPr>
          <a:xfrm>
            <a:off x="429050" y="279875"/>
            <a:ext cx="8392200" cy="1077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Общие правила безопасности велосипедиста</a:t>
            </a:r>
            <a:endParaRPr sz="29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2" name="Google Shape;1532;p59"/>
          <p:cNvSpPr txBox="1"/>
          <p:nvPr/>
        </p:nvSpPr>
        <p:spPr>
          <a:xfrm>
            <a:off x="506250" y="1319100"/>
            <a:ext cx="6816300" cy="3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22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AutoNum type="arabicPeriod"/>
            </a:pP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Велосипедисты должны всегда </a:t>
            </a:r>
            <a:r>
              <a:rPr lang="en" sz="17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носить шлем,</a:t>
            </a: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чтобы защитить голову в случае аварии или падения.</a:t>
            </a:r>
            <a:endParaRPr sz="17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222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AutoNum type="arabicPeriod"/>
            </a:pP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Используйте </a:t>
            </a:r>
            <a:r>
              <a:rPr lang="en" sz="17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светоотражающие элементы</a:t>
            </a: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 </a:t>
            </a:r>
            <a:r>
              <a:rPr lang="en" sz="17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фонари</a:t>
            </a: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во время езды, особенно в темное время суток или при плохой видимости.</a:t>
            </a:r>
            <a:endParaRPr sz="17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222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AutoNum type="arabicPeriod"/>
            </a:pPr>
            <a:r>
              <a:rPr lang="en" sz="17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Использование телефона</a:t>
            </a: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или других устройств может отвлечь вас от дорожной обстановки и увеличить риск аварии.</a:t>
            </a:r>
            <a:endParaRPr sz="17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222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AutoNum type="arabicPeriod"/>
            </a:pP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Перед каждой поездкой </a:t>
            </a:r>
            <a:r>
              <a:rPr lang="en" sz="17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проверяйте состояние своего велосипеда</a:t>
            </a:r>
            <a:r>
              <a:rPr lang="en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включая тормоза, покрышки и передачи, чтобы обеспечить безопасность и комфорт езды.</a:t>
            </a:r>
            <a:endParaRPr sz="17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33" name="Google Shape;1533;p59"/>
          <p:cNvGrpSpPr/>
          <p:nvPr/>
        </p:nvGrpSpPr>
        <p:grpSpPr>
          <a:xfrm>
            <a:off x="7541303" y="2520688"/>
            <a:ext cx="1215547" cy="1052513"/>
            <a:chOff x="7215228" y="2492550"/>
            <a:chExt cx="1215547" cy="1052513"/>
          </a:xfrm>
        </p:grpSpPr>
        <p:sp>
          <p:nvSpPr>
            <p:cNvPr id="1534" name="Google Shape;1534;p59"/>
            <p:cNvSpPr/>
            <p:nvPr/>
          </p:nvSpPr>
          <p:spPr>
            <a:xfrm>
              <a:off x="8247775" y="28917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9"/>
            <p:cNvSpPr/>
            <p:nvPr/>
          </p:nvSpPr>
          <p:spPr>
            <a:xfrm>
              <a:off x="7338546" y="3362063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9"/>
            <p:cNvSpPr/>
            <p:nvPr/>
          </p:nvSpPr>
          <p:spPr>
            <a:xfrm>
              <a:off x="7215228" y="2492550"/>
              <a:ext cx="183000" cy="158400"/>
            </a:xfrm>
            <a:prstGeom prst="triangle">
              <a:avLst>
                <a:gd name="adj" fmla="val 50000"/>
              </a:avLst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" name="Google Shape;1537;p59"/>
          <p:cNvGrpSpPr/>
          <p:nvPr/>
        </p:nvGrpSpPr>
        <p:grpSpPr>
          <a:xfrm>
            <a:off x="7598451" y="1191088"/>
            <a:ext cx="1158404" cy="3441674"/>
            <a:chOff x="7272376" y="1203538"/>
            <a:chExt cx="1158404" cy="3441674"/>
          </a:xfrm>
        </p:grpSpPr>
        <p:sp>
          <p:nvSpPr>
            <p:cNvPr id="1538" name="Google Shape;1538;p59"/>
            <p:cNvSpPr/>
            <p:nvPr/>
          </p:nvSpPr>
          <p:spPr>
            <a:xfrm>
              <a:off x="7394380" y="4553712"/>
              <a:ext cx="9144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9" name="Google Shape;1539;p59"/>
            <p:cNvGrpSpPr/>
            <p:nvPr/>
          </p:nvGrpSpPr>
          <p:grpSpPr>
            <a:xfrm>
              <a:off x="7272376" y="1203538"/>
              <a:ext cx="1158404" cy="3401690"/>
              <a:chOff x="6970025" y="684447"/>
              <a:chExt cx="1277746" cy="3774623"/>
            </a:xfrm>
          </p:grpSpPr>
          <p:sp>
            <p:nvSpPr>
              <p:cNvPr id="1540" name="Google Shape;1540;p59"/>
              <p:cNvSpPr/>
              <p:nvPr/>
            </p:nvSpPr>
            <p:spPr>
              <a:xfrm>
                <a:off x="7374704" y="937945"/>
                <a:ext cx="132303" cy="2418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18" extrusionOk="0">
                    <a:moveTo>
                      <a:pt x="151" y="0"/>
                    </a:moveTo>
                    <a:cubicBezTo>
                      <a:pt x="1" y="0"/>
                      <a:pt x="1" y="218"/>
                      <a:pt x="151" y="218"/>
                    </a:cubicBezTo>
                    <a:lnTo>
                      <a:pt x="1042" y="218"/>
                    </a:lnTo>
                    <a:cubicBezTo>
                      <a:pt x="1191" y="218"/>
                      <a:pt x="1191" y="0"/>
                      <a:pt x="10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41" name="Google Shape;1541;p59"/>
              <p:cNvGrpSpPr/>
              <p:nvPr/>
            </p:nvGrpSpPr>
            <p:grpSpPr>
              <a:xfrm>
                <a:off x="6970025" y="684447"/>
                <a:ext cx="1277746" cy="3774623"/>
                <a:chOff x="6970025" y="684447"/>
                <a:chExt cx="1277746" cy="3774623"/>
              </a:xfrm>
            </p:grpSpPr>
            <p:sp>
              <p:nvSpPr>
                <p:cNvPr id="1542" name="Google Shape;1542;p59"/>
                <p:cNvSpPr/>
                <p:nvPr/>
              </p:nvSpPr>
              <p:spPr>
                <a:xfrm>
                  <a:off x="7578597" y="1328898"/>
                  <a:ext cx="65042" cy="313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28215" extrusionOk="0">
                      <a:moveTo>
                        <a:pt x="1" y="0"/>
                      </a:moveTo>
                      <a:lnTo>
                        <a:pt x="1" y="28215"/>
                      </a:lnTo>
                      <a:lnTo>
                        <a:pt x="586" y="28215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543;p59"/>
                <p:cNvSpPr/>
                <p:nvPr/>
              </p:nvSpPr>
              <p:spPr>
                <a:xfrm>
                  <a:off x="7578597" y="1748584"/>
                  <a:ext cx="65042" cy="212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1919" extrusionOk="0">
                      <a:moveTo>
                        <a:pt x="1" y="0"/>
                      </a:moveTo>
                      <a:lnTo>
                        <a:pt x="1" y="1919"/>
                      </a:lnTo>
                      <a:lnTo>
                        <a:pt x="586" y="1919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544;p59"/>
                <p:cNvSpPr/>
                <p:nvPr/>
              </p:nvSpPr>
              <p:spPr>
                <a:xfrm>
                  <a:off x="7428313" y="4406151"/>
                  <a:ext cx="365609" cy="5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477" extrusionOk="0">
                      <a:moveTo>
                        <a:pt x="1" y="0"/>
                      </a:moveTo>
                      <a:lnTo>
                        <a:pt x="1" y="477"/>
                      </a:lnTo>
                      <a:lnTo>
                        <a:pt x="3294" y="477"/>
                      </a:lnTo>
                      <a:lnTo>
                        <a:pt x="329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545;p59"/>
                <p:cNvSpPr/>
                <p:nvPr/>
              </p:nvSpPr>
              <p:spPr>
                <a:xfrm>
                  <a:off x="6970025" y="684447"/>
                  <a:ext cx="1277746" cy="116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2" h="10496" extrusionOk="0">
                      <a:moveTo>
                        <a:pt x="5756" y="1"/>
                      </a:moveTo>
                      <a:cubicBezTo>
                        <a:pt x="4414" y="1"/>
                        <a:pt x="3072" y="513"/>
                        <a:pt x="2048" y="1537"/>
                      </a:cubicBezTo>
                      <a:cubicBezTo>
                        <a:pt x="0" y="3585"/>
                        <a:pt x="0" y="6911"/>
                        <a:pt x="2048" y="8959"/>
                      </a:cubicBezTo>
                      <a:cubicBezTo>
                        <a:pt x="3072" y="9983"/>
                        <a:pt x="4414" y="10495"/>
                        <a:pt x="5756" y="10495"/>
                      </a:cubicBezTo>
                      <a:cubicBezTo>
                        <a:pt x="7098" y="10495"/>
                        <a:pt x="8440" y="9983"/>
                        <a:pt x="9464" y="8959"/>
                      </a:cubicBezTo>
                      <a:cubicBezTo>
                        <a:pt x="11512" y="6911"/>
                        <a:pt x="11512" y="3585"/>
                        <a:pt x="9464" y="1537"/>
                      </a:cubicBezTo>
                      <a:cubicBezTo>
                        <a:pt x="8440" y="513"/>
                        <a:pt x="7098" y="1"/>
                        <a:pt x="57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546;p59"/>
                <p:cNvSpPr/>
                <p:nvPr/>
              </p:nvSpPr>
              <p:spPr>
                <a:xfrm>
                  <a:off x="7066589" y="1167702"/>
                  <a:ext cx="439641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400" extrusionOk="0">
                      <a:moveTo>
                        <a:pt x="2267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4" y="3179"/>
                        <a:pt x="2256" y="3179"/>
                      </a:cubicBezTo>
                      <a:cubicBezTo>
                        <a:pt x="1894" y="3179"/>
                        <a:pt x="1525" y="3045"/>
                        <a:pt x="1226" y="2746"/>
                      </a:cubicBezTo>
                      <a:cubicBezTo>
                        <a:pt x="294" y="1814"/>
                        <a:pt x="953" y="229"/>
                        <a:pt x="2267" y="229"/>
                      </a:cubicBezTo>
                      <a:close/>
                      <a:moveTo>
                        <a:pt x="2256" y="0"/>
                      </a:moveTo>
                      <a:cubicBezTo>
                        <a:pt x="1839" y="0"/>
                        <a:pt x="1415" y="155"/>
                        <a:pt x="1069" y="501"/>
                      </a:cubicBezTo>
                      <a:cubicBezTo>
                        <a:pt x="1" y="1569"/>
                        <a:pt x="756" y="3399"/>
                        <a:pt x="2267" y="3399"/>
                      </a:cubicBezTo>
                      <a:cubicBezTo>
                        <a:pt x="3199" y="3392"/>
                        <a:pt x="3961" y="2637"/>
                        <a:pt x="3961" y="1698"/>
                      </a:cubicBezTo>
                      <a:cubicBezTo>
                        <a:pt x="3961" y="677"/>
                        <a:pt x="3126" y="0"/>
                        <a:pt x="22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547;p59"/>
                <p:cNvSpPr/>
                <p:nvPr/>
              </p:nvSpPr>
              <p:spPr>
                <a:xfrm>
                  <a:off x="7648079" y="1167702"/>
                  <a:ext cx="440418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8" h="3400" extrusionOk="0">
                      <a:moveTo>
                        <a:pt x="2273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7" y="3179"/>
                        <a:pt x="2259" y="3179"/>
                      </a:cubicBezTo>
                      <a:cubicBezTo>
                        <a:pt x="1896" y="3179"/>
                        <a:pt x="1527" y="3045"/>
                        <a:pt x="1225" y="2746"/>
                      </a:cubicBezTo>
                      <a:cubicBezTo>
                        <a:pt x="300" y="1814"/>
                        <a:pt x="953" y="229"/>
                        <a:pt x="2273" y="229"/>
                      </a:cubicBezTo>
                      <a:close/>
                      <a:moveTo>
                        <a:pt x="2257" y="0"/>
                      </a:moveTo>
                      <a:cubicBezTo>
                        <a:pt x="1840" y="0"/>
                        <a:pt x="1415" y="155"/>
                        <a:pt x="1069" y="501"/>
                      </a:cubicBezTo>
                      <a:cubicBezTo>
                        <a:pt x="1" y="1569"/>
                        <a:pt x="763" y="3399"/>
                        <a:pt x="2273" y="3399"/>
                      </a:cubicBezTo>
                      <a:cubicBezTo>
                        <a:pt x="3205" y="3392"/>
                        <a:pt x="3960" y="2637"/>
                        <a:pt x="3967" y="1698"/>
                      </a:cubicBezTo>
                      <a:cubicBezTo>
                        <a:pt x="3967" y="677"/>
                        <a:pt x="3130" y="0"/>
                        <a:pt x="22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548;p59"/>
                <p:cNvSpPr/>
                <p:nvPr/>
              </p:nvSpPr>
              <p:spPr>
                <a:xfrm>
                  <a:off x="7629987" y="1080725"/>
                  <a:ext cx="283253" cy="33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3027" extrusionOk="0">
                      <a:moveTo>
                        <a:pt x="667" y="1258"/>
                      </a:moveTo>
                      <a:lnTo>
                        <a:pt x="2171" y="2421"/>
                      </a:lnTo>
                      <a:lnTo>
                        <a:pt x="266" y="2782"/>
                      </a:lnTo>
                      <a:lnTo>
                        <a:pt x="667" y="1258"/>
                      </a:lnTo>
                      <a:close/>
                      <a:moveTo>
                        <a:pt x="850" y="0"/>
                      </a:moveTo>
                      <a:cubicBezTo>
                        <a:pt x="809" y="0"/>
                        <a:pt x="768" y="23"/>
                        <a:pt x="749" y="74"/>
                      </a:cubicBezTo>
                      <a:lnTo>
                        <a:pt x="504" y="1006"/>
                      </a:lnTo>
                      <a:cubicBezTo>
                        <a:pt x="497" y="1026"/>
                        <a:pt x="490" y="1047"/>
                        <a:pt x="490" y="1067"/>
                      </a:cubicBezTo>
                      <a:lnTo>
                        <a:pt x="7" y="2890"/>
                      </a:lnTo>
                      <a:cubicBezTo>
                        <a:pt x="0" y="2924"/>
                        <a:pt x="7" y="2965"/>
                        <a:pt x="34" y="2992"/>
                      </a:cubicBezTo>
                      <a:cubicBezTo>
                        <a:pt x="55" y="3020"/>
                        <a:pt x="89" y="3027"/>
                        <a:pt x="116" y="3027"/>
                      </a:cubicBezTo>
                      <a:lnTo>
                        <a:pt x="137" y="3027"/>
                      </a:lnTo>
                      <a:lnTo>
                        <a:pt x="2457" y="2598"/>
                      </a:lnTo>
                      <a:cubicBezTo>
                        <a:pt x="2497" y="2584"/>
                        <a:pt x="2531" y="2550"/>
                        <a:pt x="2538" y="2509"/>
                      </a:cubicBezTo>
                      <a:cubicBezTo>
                        <a:pt x="2552" y="2469"/>
                        <a:pt x="2538" y="2428"/>
                        <a:pt x="2504" y="2401"/>
                      </a:cubicBezTo>
                      <a:lnTo>
                        <a:pt x="735" y="1026"/>
                      </a:lnTo>
                      <a:lnTo>
                        <a:pt x="967" y="135"/>
                      </a:lnTo>
                      <a:cubicBezTo>
                        <a:pt x="979" y="53"/>
                        <a:pt x="914" y="0"/>
                        <a:pt x="85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59"/>
                <p:cNvSpPr/>
                <p:nvPr/>
              </p:nvSpPr>
              <p:spPr>
                <a:xfrm>
                  <a:off x="7402452" y="1129428"/>
                  <a:ext cx="254062" cy="287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2588" extrusionOk="0">
                      <a:moveTo>
                        <a:pt x="157" y="0"/>
                      </a:moveTo>
                      <a:cubicBezTo>
                        <a:pt x="75" y="0"/>
                        <a:pt x="0" y="100"/>
                        <a:pt x="71" y="186"/>
                      </a:cubicBezTo>
                      <a:lnTo>
                        <a:pt x="2084" y="2553"/>
                      </a:lnTo>
                      <a:cubicBezTo>
                        <a:pt x="2105" y="2574"/>
                        <a:pt x="2132" y="2588"/>
                        <a:pt x="2166" y="2588"/>
                      </a:cubicBezTo>
                      <a:cubicBezTo>
                        <a:pt x="2193" y="2588"/>
                        <a:pt x="2221" y="2581"/>
                        <a:pt x="2241" y="2567"/>
                      </a:cubicBezTo>
                      <a:cubicBezTo>
                        <a:pt x="2282" y="2526"/>
                        <a:pt x="2289" y="2458"/>
                        <a:pt x="2255" y="2411"/>
                      </a:cubicBezTo>
                      <a:lnTo>
                        <a:pt x="241" y="43"/>
                      </a:lnTo>
                      <a:cubicBezTo>
                        <a:pt x="216" y="13"/>
                        <a:pt x="186" y="0"/>
                        <a:pt x="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0" name="Google Shape;1550;p59"/>
                <p:cNvSpPr/>
                <p:nvPr/>
              </p:nvSpPr>
              <p:spPr>
                <a:xfrm>
                  <a:off x="7303003" y="938389"/>
                  <a:ext cx="144290" cy="430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0" h="3881" extrusionOk="0">
                      <a:moveTo>
                        <a:pt x="799" y="1"/>
                      </a:moveTo>
                      <a:cubicBezTo>
                        <a:pt x="732" y="1"/>
                        <a:pt x="665" y="61"/>
                        <a:pt x="694" y="146"/>
                      </a:cubicBezTo>
                      <a:lnTo>
                        <a:pt x="1082" y="1275"/>
                      </a:lnTo>
                      <a:cubicBezTo>
                        <a:pt x="1035" y="1466"/>
                        <a:pt x="790" y="2459"/>
                        <a:pt x="708" y="2670"/>
                      </a:cubicBezTo>
                      <a:cubicBezTo>
                        <a:pt x="633" y="2860"/>
                        <a:pt x="205" y="3486"/>
                        <a:pt x="48" y="3711"/>
                      </a:cubicBezTo>
                      <a:cubicBezTo>
                        <a:pt x="0" y="3779"/>
                        <a:pt x="48" y="3874"/>
                        <a:pt x="137" y="3881"/>
                      </a:cubicBezTo>
                      <a:cubicBezTo>
                        <a:pt x="171" y="3881"/>
                        <a:pt x="205" y="3860"/>
                        <a:pt x="225" y="3833"/>
                      </a:cubicBezTo>
                      <a:cubicBezTo>
                        <a:pt x="286" y="3745"/>
                        <a:pt x="810" y="2990"/>
                        <a:pt x="905" y="2745"/>
                      </a:cubicBezTo>
                      <a:cubicBezTo>
                        <a:pt x="1001" y="2500"/>
                        <a:pt x="1286" y="1343"/>
                        <a:pt x="1300" y="1296"/>
                      </a:cubicBezTo>
                      <a:cubicBezTo>
                        <a:pt x="1300" y="1275"/>
                        <a:pt x="1300" y="1255"/>
                        <a:pt x="1300" y="1234"/>
                      </a:cubicBezTo>
                      <a:lnTo>
                        <a:pt x="899" y="78"/>
                      </a:lnTo>
                      <a:cubicBezTo>
                        <a:pt x="880" y="23"/>
                        <a:pt x="840" y="1"/>
                        <a:pt x="7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1" name="Google Shape;1551;p59"/>
                <p:cNvSpPr/>
                <p:nvPr/>
              </p:nvSpPr>
              <p:spPr>
                <a:xfrm>
                  <a:off x="7417103" y="1066525"/>
                  <a:ext cx="285473" cy="186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1685" extrusionOk="0">
                      <a:moveTo>
                        <a:pt x="165" y="1"/>
                      </a:moveTo>
                      <a:cubicBezTo>
                        <a:pt x="69" y="1"/>
                        <a:pt x="1" y="140"/>
                        <a:pt x="109" y="209"/>
                      </a:cubicBezTo>
                      <a:lnTo>
                        <a:pt x="2367" y="1665"/>
                      </a:lnTo>
                      <a:cubicBezTo>
                        <a:pt x="2381" y="1678"/>
                        <a:pt x="2401" y="1685"/>
                        <a:pt x="2422" y="1685"/>
                      </a:cubicBezTo>
                      <a:cubicBezTo>
                        <a:pt x="2531" y="1678"/>
                        <a:pt x="2572" y="1542"/>
                        <a:pt x="2483" y="1481"/>
                      </a:cubicBezTo>
                      <a:lnTo>
                        <a:pt x="224" y="18"/>
                      </a:lnTo>
                      <a:cubicBezTo>
                        <a:pt x="204" y="6"/>
                        <a:pt x="184" y="1"/>
                        <a:pt x="16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59"/>
                <p:cNvSpPr/>
                <p:nvPr/>
              </p:nvSpPr>
              <p:spPr>
                <a:xfrm>
                  <a:off x="727048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0" y="226"/>
                      </a:moveTo>
                      <a:cubicBezTo>
                        <a:pt x="484" y="226"/>
                        <a:pt x="532" y="267"/>
                        <a:pt x="532" y="321"/>
                      </a:cubicBezTo>
                      <a:cubicBezTo>
                        <a:pt x="532" y="382"/>
                        <a:pt x="480" y="424"/>
                        <a:pt x="428" y="424"/>
                      </a:cubicBezTo>
                      <a:cubicBezTo>
                        <a:pt x="404" y="424"/>
                        <a:pt x="381" y="415"/>
                        <a:pt x="362" y="396"/>
                      </a:cubicBezTo>
                      <a:cubicBezTo>
                        <a:pt x="293" y="335"/>
                        <a:pt x="341" y="226"/>
                        <a:pt x="430" y="226"/>
                      </a:cubicBezTo>
                      <a:close/>
                      <a:moveTo>
                        <a:pt x="428" y="1"/>
                      </a:moveTo>
                      <a:cubicBezTo>
                        <a:pt x="349" y="1"/>
                        <a:pt x="269" y="30"/>
                        <a:pt x="205" y="97"/>
                      </a:cubicBezTo>
                      <a:cubicBezTo>
                        <a:pt x="1" y="301"/>
                        <a:pt x="144" y="641"/>
                        <a:pt x="430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1" y="1"/>
                        <a:pt x="42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3" name="Google Shape;1553;p59"/>
                <p:cNvSpPr/>
                <p:nvPr/>
              </p:nvSpPr>
              <p:spPr>
                <a:xfrm>
                  <a:off x="785197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6" y="226"/>
                      </a:moveTo>
                      <a:cubicBezTo>
                        <a:pt x="565" y="226"/>
                        <a:pt x="565" y="423"/>
                        <a:pt x="436" y="423"/>
                      </a:cubicBezTo>
                      <a:cubicBezTo>
                        <a:pt x="300" y="423"/>
                        <a:pt x="300" y="226"/>
                        <a:pt x="436" y="226"/>
                      </a:cubicBezTo>
                      <a:close/>
                      <a:moveTo>
                        <a:pt x="431" y="1"/>
                      </a:moveTo>
                      <a:cubicBezTo>
                        <a:pt x="352" y="1"/>
                        <a:pt x="271" y="30"/>
                        <a:pt x="205" y="97"/>
                      </a:cubicBezTo>
                      <a:cubicBezTo>
                        <a:pt x="1" y="301"/>
                        <a:pt x="150" y="641"/>
                        <a:pt x="436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4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4" name="Google Shape;1554;p59"/>
                <p:cNvSpPr/>
                <p:nvPr/>
              </p:nvSpPr>
              <p:spPr>
                <a:xfrm>
                  <a:off x="7620885" y="1079837"/>
                  <a:ext cx="165490" cy="24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225" extrusionOk="0">
                      <a:moveTo>
                        <a:pt x="137" y="0"/>
                      </a:moveTo>
                      <a:cubicBezTo>
                        <a:pt x="1" y="14"/>
                        <a:pt x="1" y="211"/>
                        <a:pt x="137" y="225"/>
                      </a:cubicBezTo>
                      <a:lnTo>
                        <a:pt x="1355" y="225"/>
                      </a:lnTo>
                      <a:cubicBezTo>
                        <a:pt x="1491" y="211"/>
                        <a:pt x="1491" y="14"/>
                        <a:pt x="13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6561D397-0A9B-9690-CEA9-931FD1611E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3"/>
          <p:cNvSpPr/>
          <p:nvPr/>
        </p:nvSpPr>
        <p:spPr>
          <a:xfrm>
            <a:off x="6529450" y="3184725"/>
            <a:ext cx="1887900" cy="4080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7" name="Google Shape;487;p33"/>
          <p:cNvSpPr/>
          <p:nvPr/>
        </p:nvSpPr>
        <p:spPr>
          <a:xfrm>
            <a:off x="7024450" y="1573963"/>
            <a:ext cx="1392900" cy="4080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8" name="Google Shape;488;p33"/>
          <p:cNvSpPr/>
          <p:nvPr/>
        </p:nvSpPr>
        <p:spPr>
          <a:xfrm>
            <a:off x="867300" y="3154888"/>
            <a:ext cx="1392900" cy="4080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89" name="Google Shape;489;p33"/>
          <p:cNvGrpSpPr/>
          <p:nvPr/>
        </p:nvGrpSpPr>
        <p:grpSpPr>
          <a:xfrm>
            <a:off x="3007432" y="1049087"/>
            <a:ext cx="1620065" cy="1473324"/>
            <a:chOff x="6753696" y="1466951"/>
            <a:chExt cx="1677085" cy="1517796"/>
          </a:xfrm>
        </p:grpSpPr>
        <p:sp>
          <p:nvSpPr>
            <p:cNvPr id="490" name="Google Shape;490;p33"/>
            <p:cNvSpPr/>
            <p:nvPr/>
          </p:nvSpPr>
          <p:spPr>
            <a:xfrm>
              <a:off x="7027354" y="1547478"/>
              <a:ext cx="1403428" cy="1024265"/>
            </a:xfrm>
            <a:custGeom>
              <a:avLst/>
              <a:gdLst/>
              <a:ahLst/>
              <a:cxnLst/>
              <a:rect l="l" t="t" r="r" b="b"/>
              <a:pathLst>
                <a:path w="19164" h="13986" extrusionOk="0">
                  <a:moveTo>
                    <a:pt x="3294" y="0"/>
                  </a:moveTo>
                  <a:cubicBezTo>
                    <a:pt x="197" y="0"/>
                    <a:pt x="1" y="4760"/>
                    <a:pt x="263" y="9799"/>
                  </a:cubicBezTo>
                  <a:cubicBezTo>
                    <a:pt x="409" y="12677"/>
                    <a:pt x="2251" y="13986"/>
                    <a:pt x="4506" y="13986"/>
                  </a:cubicBezTo>
                  <a:cubicBezTo>
                    <a:pt x="6250" y="13986"/>
                    <a:pt x="8240" y="13204"/>
                    <a:pt x="9883" y="11759"/>
                  </a:cubicBezTo>
                  <a:cubicBezTo>
                    <a:pt x="13659" y="8439"/>
                    <a:pt x="19163" y="1465"/>
                    <a:pt x="15877" y="261"/>
                  </a:cubicBezTo>
                  <a:cubicBezTo>
                    <a:pt x="15390" y="82"/>
                    <a:pt x="14958" y="6"/>
                    <a:pt x="14565" y="6"/>
                  </a:cubicBezTo>
                  <a:cubicBezTo>
                    <a:pt x="12310" y="6"/>
                    <a:pt x="11336" y="2520"/>
                    <a:pt x="8468" y="2642"/>
                  </a:cubicBezTo>
                  <a:cubicBezTo>
                    <a:pt x="8380" y="2646"/>
                    <a:pt x="8296" y="2648"/>
                    <a:pt x="8214" y="2648"/>
                  </a:cubicBezTo>
                  <a:cubicBezTo>
                    <a:pt x="5169" y="2648"/>
                    <a:pt x="6521" y="115"/>
                    <a:pt x="3400" y="2"/>
                  </a:cubicBezTo>
                  <a:cubicBezTo>
                    <a:pt x="3364" y="1"/>
                    <a:pt x="3329" y="0"/>
                    <a:pt x="3294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1" name="Google Shape;491;p33"/>
            <p:cNvGrpSpPr/>
            <p:nvPr/>
          </p:nvGrpSpPr>
          <p:grpSpPr>
            <a:xfrm>
              <a:off x="6753696" y="2697370"/>
              <a:ext cx="1677069" cy="287377"/>
              <a:chOff x="6594821" y="2697370"/>
              <a:chExt cx="1677069" cy="287377"/>
            </a:xfrm>
          </p:grpSpPr>
          <p:sp>
            <p:nvSpPr>
              <p:cNvPr id="492" name="Google Shape;492;p33"/>
              <p:cNvSpPr/>
              <p:nvPr/>
            </p:nvSpPr>
            <p:spPr>
              <a:xfrm>
                <a:off x="7104342" y="2697370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1" y="1504"/>
                    </a:lnTo>
                    <a:lnTo>
                      <a:pt x="26786" y="1987"/>
                    </a:lnTo>
                    <a:lnTo>
                      <a:pt x="31352" y="490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3"/>
              <p:cNvSpPr/>
              <p:nvPr/>
            </p:nvSpPr>
            <p:spPr>
              <a:xfrm>
                <a:off x="6849470" y="2796962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0" y="1498"/>
                    </a:lnTo>
                    <a:lnTo>
                      <a:pt x="26786" y="1987"/>
                    </a:lnTo>
                    <a:lnTo>
                      <a:pt x="31351" y="491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3"/>
              <p:cNvSpPr/>
              <p:nvPr/>
            </p:nvSpPr>
            <p:spPr>
              <a:xfrm>
                <a:off x="6594821" y="2896554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1" y="1498"/>
                    </a:lnTo>
                    <a:lnTo>
                      <a:pt x="26786" y="1988"/>
                    </a:lnTo>
                    <a:lnTo>
                      <a:pt x="31352" y="491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5" name="Google Shape;495;p33"/>
            <p:cNvGrpSpPr/>
            <p:nvPr/>
          </p:nvGrpSpPr>
          <p:grpSpPr>
            <a:xfrm>
              <a:off x="7190668" y="1466951"/>
              <a:ext cx="825231" cy="1369426"/>
              <a:chOff x="7031793" y="1466951"/>
              <a:chExt cx="825231" cy="1369426"/>
            </a:xfrm>
          </p:grpSpPr>
          <p:sp>
            <p:nvSpPr>
              <p:cNvPr id="496" name="Google Shape;496;p33"/>
              <p:cNvSpPr/>
              <p:nvPr/>
            </p:nvSpPr>
            <p:spPr>
              <a:xfrm>
                <a:off x="7709075" y="2521447"/>
                <a:ext cx="57937" cy="13189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2973" extrusionOk="0">
                    <a:moveTo>
                      <a:pt x="559" y="1"/>
                    </a:moveTo>
                    <a:cubicBezTo>
                      <a:pt x="134" y="1"/>
                      <a:pt x="7" y="356"/>
                      <a:pt x="7" y="356"/>
                    </a:cubicBezTo>
                    <a:cubicBezTo>
                      <a:pt x="0" y="662"/>
                      <a:pt x="14" y="975"/>
                      <a:pt x="62" y="1275"/>
                    </a:cubicBezTo>
                    <a:cubicBezTo>
                      <a:pt x="109" y="1492"/>
                      <a:pt x="170" y="1710"/>
                      <a:pt x="252" y="1921"/>
                    </a:cubicBezTo>
                    <a:cubicBezTo>
                      <a:pt x="361" y="2180"/>
                      <a:pt x="313" y="2921"/>
                      <a:pt x="647" y="2969"/>
                    </a:cubicBezTo>
                    <a:cubicBezTo>
                      <a:pt x="664" y="2971"/>
                      <a:pt x="682" y="2972"/>
                      <a:pt x="699" y="2972"/>
                    </a:cubicBezTo>
                    <a:cubicBezTo>
                      <a:pt x="1019" y="2972"/>
                      <a:pt x="1306" y="2562"/>
                      <a:pt x="1293" y="1962"/>
                    </a:cubicBezTo>
                    <a:cubicBezTo>
                      <a:pt x="1279" y="1397"/>
                      <a:pt x="1164" y="1207"/>
                      <a:pt x="1089" y="771"/>
                    </a:cubicBezTo>
                    <a:cubicBezTo>
                      <a:pt x="1048" y="520"/>
                      <a:pt x="1034" y="98"/>
                      <a:pt x="783" y="30"/>
                    </a:cubicBezTo>
                    <a:cubicBezTo>
                      <a:pt x="700" y="9"/>
                      <a:pt x="626" y="1"/>
                      <a:pt x="5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3"/>
              <p:cNvSpPr/>
              <p:nvPr/>
            </p:nvSpPr>
            <p:spPr>
              <a:xfrm>
                <a:off x="7548483" y="2538438"/>
                <a:ext cx="184149" cy="64947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464" extrusionOk="0">
                    <a:moveTo>
                      <a:pt x="307" y="0"/>
                    </a:moveTo>
                    <a:lnTo>
                      <a:pt x="1" y="1463"/>
                    </a:lnTo>
                    <a:lnTo>
                      <a:pt x="3981" y="851"/>
                    </a:lnTo>
                    <a:cubicBezTo>
                      <a:pt x="4110" y="694"/>
                      <a:pt x="4151" y="477"/>
                      <a:pt x="4076" y="286"/>
                    </a:cubicBezTo>
                    <a:cubicBezTo>
                      <a:pt x="3986" y="68"/>
                      <a:pt x="3698" y="35"/>
                      <a:pt x="3531" y="35"/>
                    </a:cubicBezTo>
                    <a:cubicBezTo>
                      <a:pt x="3459" y="35"/>
                      <a:pt x="3409" y="41"/>
                      <a:pt x="3409" y="41"/>
                    </a:cubicBez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3"/>
              <p:cNvSpPr/>
              <p:nvPr/>
            </p:nvSpPr>
            <p:spPr>
              <a:xfrm>
                <a:off x="7339313" y="2420789"/>
                <a:ext cx="102389" cy="380896"/>
              </a:xfrm>
              <a:custGeom>
                <a:avLst/>
                <a:gdLst/>
                <a:ahLst/>
                <a:cxnLst/>
                <a:rect l="l" t="t" r="r" b="b"/>
                <a:pathLst>
                  <a:path w="2308" h="8586" extrusionOk="0">
                    <a:moveTo>
                      <a:pt x="2152" y="1"/>
                    </a:moveTo>
                    <a:cubicBezTo>
                      <a:pt x="1333" y="1"/>
                      <a:pt x="972" y="425"/>
                      <a:pt x="141" y="425"/>
                    </a:cubicBezTo>
                    <a:cubicBezTo>
                      <a:pt x="96" y="425"/>
                      <a:pt x="49" y="424"/>
                      <a:pt x="1" y="421"/>
                    </a:cubicBezTo>
                    <a:lnTo>
                      <a:pt x="1" y="421"/>
                    </a:lnTo>
                    <a:cubicBezTo>
                      <a:pt x="1" y="421"/>
                      <a:pt x="634" y="8157"/>
                      <a:pt x="566" y="8463"/>
                    </a:cubicBezTo>
                    <a:lnTo>
                      <a:pt x="1505" y="8585"/>
                    </a:lnTo>
                    <a:cubicBezTo>
                      <a:pt x="1552" y="8000"/>
                      <a:pt x="2307" y="6"/>
                      <a:pt x="2307" y="6"/>
                    </a:cubicBezTo>
                    <a:cubicBezTo>
                      <a:pt x="2254" y="3"/>
                      <a:pt x="2202" y="1"/>
                      <a:pt x="215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3"/>
              <p:cNvSpPr/>
              <p:nvPr/>
            </p:nvSpPr>
            <p:spPr>
              <a:xfrm>
                <a:off x="7478479" y="2351894"/>
                <a:ext cx="110818" cy="251447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5668" extrusionOk="0">
                    <a:moveTo>
                      <a:pt x="1728" y="1"/>
                    </a:moveTo>
                    <a:cubicBezTo>
                      <a:pt x="1007" y="171"/>
                      <a:pt x="647" y="634"/>
                      <a:pt x="341" y="708"/>
                    </a:cubicBezTo>
                    <a:cubicBezTo>
                      <a:pt x="341" y="708"/>
                      <a:pt x="0" y="3736"/>
                      <a:pt x="483" y="4920"/>
                    </a:cubicBezTo>
                    <a:cubicBezTo>
                      <a:pt x="695" y="5435"/>
                      <a:pt x="1106" y="5667"/>
                      <a:pt x="1503" y="5667"/>
                    </a:cubicBezTo>
                    <a:cubicBezTo>
                      <a:pt x="2013" y="5667"/>
                      <a:pt x="2497" y="5283"/>
                      <a:pt x="2497" y="4620"/>
                    </a:cubicBezTo>
                    <a:cubicBezTo>
                      <a:pt x="2497" y="3437"/>
                      <a:pt x="1858" y="722"/>
                      <a:pt x="1728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3"/>
              <p:cNvSpPr/>
              <p:nvPr/>
            </p:nvSpPr>
            <p:spPr>
              <a:xfrm>
                <a:off x="7269309" y="2116507"/>
                <a:ext cx="405695" cy="466339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0512" extrusionOk="0">
                    <a:moveTo>
                      <a:pt x="1722" y="0"/>
                    </a:moveTo>
                    <a:cubicBezTo>
                      <a:pt x="1722" y="0"/>
                      <a:pt x="953" y="3150"/>
                      <a:pt x="565" y="5320"/>
                    </a:cubicBezTo>
                    <a:cubicBezTo>
                      <a:pt x="177" y="7491"/>
                      <a:pt x="1" y="9933"/>
                      <a:pt x="1" y="9933"/>
                    </a:cubicBezTo>
                    <a:cubicBezTo>
                      <a:pt x="1103" y="10437"/>
                      <a:pt x="2892" y="10511"/>
                      <a:pt x="3852" y="10511"/>
                    </a:cubicBezTo>
                    <a:cubicBezTo>
                      <a:pt x="4254" y="10511"/>
                      <a:pt x="4511" y="10498"/>
                      <a:pt x="4511" y="10498"/>
                    </a:cubicBezTo>
                    <a:lnTo>
                      <a:pt x="4498" y="10307"/>
                    </a:lnTo>
                    <a:cubicBezTo>
                      <a:pt x="6586" y="10171"/>
                      <a:pt x="8934" y="9246"/>
                      <a:pt x="9145" y="9096"/>
                    </a:cubicBezTo>
                    <a:cubicBezTo>
                      <a:pt x="8934" y="6926"/>
                      <a:pt x="8464" y="3926"/>
                      <a:pt x="8192" y="2449"/>
                    </a:cubicBezTo>
                    <a:cubicBezTo>
                      <a:pt x="7927" y="1000"/>
                      <a:pt x="7478" y="109"/>
                      <a:pt x="7478" y="109"/>
                    </a:cubicBezTo>
                    <a:lnTo>
                      <a:pt x="172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3"/>
              <p:cNvSpPr/>
              <p:nvPr/>
            </p:nvSpPr>
            <p:spPr>
              <a:xfrm>
                <a:off x="7459758" y="2513374"/>
                <a:ext cx="11224" cy="59801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348" extrusionOk="0">
                    <a:moveTo>
                      <a:pt x="35" y="1"/>
                    </a:moveTo>
                    <a:cubicBezTo>
                      <a:pt x="14" y="1"/>
                      <a:pt x="1" y="21"/>
                      <a:pt x="1" y="48"/>
                    </a:cubicBezTo>
                    <a:lnTo>
                      <a:pt x="171" y="1314"/>
                    </a:lnTo>
                    <a:cubicBezTo>
                      <a:pt x="171" y="1334"/>
                      <a:pt x="184" y="1348"/>
                      <a:pt x="205" y="1348"/>
                    </a:cubicBezTo>
                    <a:lnTo>
                      <a:pt x="211" y="1348"/>
                    </a:lnTo>
                    <a:cubicBezTo>
                      <a:pt x="232" y="1348"/>
                      <a:pt x="252" y="1327"/>
                      <a:pt x="245" y="1300"/>
                    </a:cubicBezTo>
                    <a:lnTo>
                      <a:pt x="82" y="35"/>
                    </a:lnTo>
                    <a:cubicBezTo>
                      <a:pt x="75" y="14"/>
                      <a:pt x="62" y="1"/>
                      <a:pt x="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3"/>
              <p:cNvSpPr/>
              <p:nvPr/>
            </p:nvSpPr>
            <p:spPr>
              <a:xfrm>
                <a:off x="7567071" y="2301055"/>
                <a:ext cx="13752" cy="11308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2549" extrusionOk="0">
                    <a:moveTo>
                      <a:pt x="43" y="0"/>
                    </a:moveTo>
                    <a:cubicBezTo>
                      <a:pt x="21" y="0"/>
                      <a:pt x="0" y="16"/>
                      <a:pt x="4" y="45"/>
                    </a:cubicBezTo>
                    <a:cubicBezTo>
                      <a:pt x="99" y="1310"/>
                      <a:pt x="228" y="2501"/>
                      <a:pt x="228" y="2508"/>
                    </a:cubicBezTo>
                    <a:cubicBezTo>
                      <a:pt x="228" y="2528"/>
                      <a:pt x="249" y="2548"/>
                      <a:pt x="269" y="2548"/>
                    </a:cubicBezTo>
                    <a:lnTo>
                      <a:pt x="276" y="2548"/>
                    </a:lnTo>
                    <a:cubicBezTo>
                      <a:pt x="296" y="2548"/>
                      <a:pt x="310" y="2528"/>
                      <a:pt x="310" y="2508"/>
                    </a:cubicBezTo>
                    <a:cubicBezTo>
                      <a:pt x="310" y="2487"/>
                      <a:pt x="181" y="1303"/>
                      <a:pt x="85" y="38"/>
                    </a:cubicBezTo>
                    <a:cubicBezTo>
                      <a:pt x="82" y="12"/>
                      <a:pt x="62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3"/>
              <p:cNvSpPr/>
              <p:nvPr/>
            </p:nvSpPr>
            <p:spPr>
              <a:xfrm>
                <a:off x="7361983" y="2151198"/>
                <a:ext cx="11490" cy="9391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117" extrusionOk="0">
                    <a:moveTo>
                      <a:pt x="225" y="1"/>
                    </a:moveTo>
                    <a:cubicBezTo>
                      <a:pt x="204" y="1"/>
                      <a:pt x="184" y="14"/>
                      <a:pt x="177" y="35"/>
                    </a:cubicBezTo>
                    <a:cubicBezTo>
                      <a:pt x="75" y="708"/>
                      <a:pt x="14" y="1388"/>
                      <a:pt x="0" y="2076"/>
                    </a:cubicBezTo>
                    <a:cubicBezTo>
                      <a:pt x="0" y="2096"/>
                      <a:pt x="21" y="2116"/>
                      <a:pt x="41" y="2116"/>
                    </a:cubicBezTo>
                    <a:cubicBezTo>
                      <a:pt x="61" y="2116"/>
                      <a:pt x="82" y="2096"/>
                      <a:pt x="82" y="2076"/>
                    </a:cubicBezTo>
                    <a:cubicBezTo>
                      <a:pt x="95" y="1395"/>
                      <a:pt x="150" y="722"/>
                      <a:pt x="259" y="48"/>
                    </a:cubicBezTo>
                    <a:cubicBezTo>
                      <a:pt x="259" y="28"/>
                      <a:pt x="245" y="7"/>
                      <a:pt x="2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3"/>
              <p:cNvSpPr/>
              <p:nvPr/>
            </p:nvSpPr>
            <p:spPr>
              <a:xfrm>
                <a:off x="7382478" y="2154836"/>
                <a:ext cx="5190" cy="49509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116" extrusionOk="0">
                    <a:moveTo>
                      <a:pt x="62" y="0"/>
                    </a:moveTo>
                    <a:cubicBezTo>
                      <a:pt x="35" y="0"/>
                      <a:pt x="21" y="14"/>
                      <a:pt x="21" y="41"/>
                    </a:cubicBezTo>
                    <a:cubicBezTo>
                      <a:pt x="21" y="41"/>
                      <a:pt x="1" y="646"/>
                      <a:pt x="35" y="1082"/>
                    </a:cubicBezTo>
                    <a:cubicBezTo>
                      <a:pt x="42" y="1102"/>
                      <a:pt x="55" y="1116"/>
                      <a:pt x="76" y="1116"/>
                    </a:cubicBezTo>
                    <a:lnTo>
                      <a:pt x="82" y="1116"/>
                    </a:lnTo>
                    <a:cubicBezTo>
                      <a:pt x="103" y="1116"/>
                      <a:pt x="117" y="1096"/>
                      <a:pt x="117" y="1075"/>
                    </a:cubicBezTo>
                    <a:cubicBezTo>
                      <a:pt x="82" y="646"/>
                      <a:pt x="96" y="48"/>
                      <a:pt x="96" y="41"/>
                    </a:cubicBezTo>
                    <a:cubicBezTo>
                      <a:pt x="96" y="21"/>
                      <a:pt x="82" y="0"/>
                      <a:pt x="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3"/>
              <p:cNvSpPr/>
              <p:nvPr/>
            </p:nvSpPr>
            <p:spPr>
              <a:xfrm>
                <a:off x="7272326" y="2765752"/>
                <a:ext cx="146751" cy="70625"/>
              </a:xfrm>
              <a:custGeom>
                <a:avLst/>
                <a:gdLst/>
                <a:ahLst/>
                <a:cxnLst/>
                <a:rect l="l" t="t" r="r" b="b"/>
                <a:pathLst>
                  <a:path w="3308" h="1592" extrusionOk="0">
                    <a:moveTo>
                      <a:pt x="2142" y="0"/>
                    </a:moveTo>
                    <a:cubicBezTo>
                      <a:pt x="2099" y="0"/>
                      <a:pt x="2052" y="11"/>
                      <a:pt x="2001" y="34"/>
                    </a:cubicBezTo>
                    <a:cubicBezTo>
                      <a:pt x="1878" y="88"/>
                      <a:pt x="1681" y="292"/>
                      <a:pt x="1606" y="360"/>
                    </a:cubicBezTo>
                    <a:cubicBezTo>
                      <a:pt x="1388" y="537"/>
                      <a:pt x="443" y="830"/>
                      <a:pt x="273" y="925"/>
                    </a:cubicBezTo>
                    <a:cubicBezTo>
                      <a:pt x="103" y="1027"/>
                      <a:pt x="1" y="1306"/>
                      <a:pt x="55" y="1353"/>
                    </a:cubicBezTo>
                    <a:cubicBezTo>
                      <a:pt x="115" y="1400"/>
                      <a:pt x="504" y="1592"/>
                      <a:pt x="1112" y="1592"/>
                    </a:cubicBezTo>
                    <a:cubicBezTo>
                      <a:pt x="1122" y="1592"/>
                      <a:pt x="1133" y="1592"/>
                      <a:pt x="1144" y="1592"/>
                    </a:cubicBezTo>
                    <a:cubicBezTo>
                      <a:pt x="1545" y="1592"/>
                      <a:pt x="1940" y="1564"/>
                      <a:pt x="2334" y="1503"/>
                    </a:cubicBezTo>
                    <a:cubicBezTo>
                      <a:pt x="2586" y="1462"/>
                      <a:pt x="3287" y="1367"/>
                      <a:pt x="3287" y="1231"/>
                    </a:cubicBezTo>
                    <a:cubicBezTo>
                      <a:pt x="3307" y="598"/>
                      <a:pt x="3212" y="115"/>
                      <a:pt x="3123" y="95"/>
                    </a:cubicBezTo>
                    <a:cubicBezTo>
                      <a:pt x="3123" y="95"/>
                      <a:pt x="3122" y="95"/>
                      <a:pt x="3121" y="95"/>
                    </a:cubicBezTo>
                    <a:cubicBezTo>
                      <a:pt x="3077" y="95"/>
                      <a:pt x="2923" y="286"/>
                      <a:pt x="2742" y="326"/>
                    </a:cubicBezTo>
                    <a:cubicBezTo>
                      <a:pt x="2726" y="328"/>
                      <a:pt x="2709" y="329"/>
                      <a:pt x="2693" y="329"/>
                    </a:cubicBezTo>
                    <a:cubicBezTo>
                      <a:pt x="2592" y="329"/>
                      <a:pt x="2492" y="294"/>
                      <a:pt x="2416" y="224"/>
                    </a:cubicBezTo>
                    <a:cubicBezTo>
                      <a:pt x="2360" y="88"/>
                      <a:pt x="2267" y="0"/>
                      <a:pt x="21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3"/>
              <p:cNvSpPr/>
              <p:nvPr/>
            </p:nvSpPr>
            <p:spPr>
              <a:xfrm>
                <a:off x="7345081" y="1466951"/>
                <a:ext cx="275003" cy="325443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7336" extrusionOk="0">
                    <a:moveTo>
                      <a:pt x="2816" y="0"/>
                    </a:moveTo>
                    <a:cubicBezTo>
                      <a:pt x="2650" y="0"/>
                      <a:pt x="2484" y="14"/>
                      <a:pt x="2320" y="42"/>
                    </a:cubicBezTo>
                    <a:cubicBezTo>
                      <a:pt x="1102" y="273"/>
                      <a:pt x="225" y="1362"/>
                      <a:pt x="259" y="2607"/>
                    </a:cubicBezTo>
                    <a:cubicBezTo>
                      <a:pt x="266" y="3137"/>
                      <a:pt x="436" y="3552"/>
                      <a:pt x="395" y="4097"/>
                    </a:cubicBezTo>
                    <a:cubicBezTo>
                      <a:pt x="368" y="4478"/>
                      <a:pt x="136" y="5056"/>
                      <a:pt x="68" y="5661"/>
                    </a:cubicBezTo>
                    <a:cubicBezTo>
                      <a:pt x="0" y="6267"/>
                      <a:pt x="34" y="6995"/>
                      <a:pt x="143" y="7185"/>
                    </a:cubicBezTo>
                    <a:cubicBezTo>
                      <a:pt x="189" y="7264"/>
                      <a:pt x="254" y="7293"/>
                      <a:pt x="331" y="7293"/>
                    </a:cubicBezTo>
                    <a:cubicBezTo>
                      <a:pt x="539" y="7293"/>
                      <a:pt x="834" y="7083"/>
                      <a:pt x="1088" y="7083"/>
                    </a:cubicBezTo>
                    <a:cubicBezTo>
                      <a:pt x="1114" y="7083"/>
                      <a:pt x="1139" y="7086"/>
                      <a:pt x="1164" y="7090"/>
                    </a:cubicBezTo>
                    <a:cubicBezTo>
                      <a:pt x="1979" y="7238"/>
                      <a:pt x="2806" y="7312"/>
                      <a:pt x="3633" y="7312"/>
                    </a:cubicBezTo>
                    <a:cubicBezTo>
                      <a:pt x="3869" y="7312"/>
                      <a:pt x="4105" y="7306"/>
                      <a:pt x="4341" y="7294"/>
                    </a:cubicBezTo>
                    <a:lnTo>
                      <a:pt x="6028" y="7335"/>
                    </a:lnTo>
                    <a:cubicBezTo>
                      <a:pt x="6103" y="6968"/>
                      <a:pt x="6198" y="6124"/>
                      <a:pt x="6069" y="5559"/>
                    </a:cubicBezTo>
                    <a:cubicBezTo>
                      <a:pt x="5947" y="5001"/>
                      <a:pt x="5681" y="4498"/>
                      <a:pt x="5620" y="4124"/>
                    </a:cubicBezTo>
                    <a:cubicBezTo>
                      <a:pt x="5511" y="3518"/>
                      <a:pt x="5559" y="3151"/>
                      <a:pt x="5538" y="2532"/>
                    </a:cubicBezTo>
                    <a:cubicBezTo>
                      <a:pt x="5532" y="2144"/>
                      <a:pt x="5463" y="1749"/>
                      <a:pt x="5334" y="1375"/>
                    </a:cubicBezTo>
                    <a:cubicBezTo>
                      <a:pt x="5212" y="1035"/>
                      <a:pt x="5082" y="681"/>
                      <a:pt x="4579" y="321"/>
                    </a:cubicBezTo>
                    <a:cubicBezTo>
                      <a:pt x="4317" y="129"/>
                      <a:pt x="4066" y="85"/>
                      <a:pt x="3890" y="85"/>
                    </a:cubicBezTo>
                    <a:cubicBezTo>
                      <a:pt x="3741" y="85"/>
                      <a:pt x="3647" y="117"/>
                      <a:pt x="3647" y="117"/>
                    </a:cubicBezTo>
                    <a:cubicBezTo>
                      <a:pt x="3377" y="40"/>
                      <a:pt x="3097" y="0"/>
                      <a:pt x="2816" y="0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3"/>
              <p:cNvSpPr/>
              <p:nvPr/>
            </p:nvSpPr>
            <p:spPr>
              <a:xfrm>
                <a:off x="7425643" y="1683395"/>
                <a:ext cx="85176" cy="12226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2756" extrusionOk="0">
                    <a:moveTo>
                      <a:pt x="130" y="0"/>
                    </a:moveTo>
                    <a:lnTo>
                      <a:pt x="150" y="857"/>
                    </a:lnTo>
                    <a:lnTo>
                      <a:pt x="1" y="919"/>
                    </a:lnTo>
                    <a:lnTo>
                      <a:pt x="89" y="2755"/>
                    </a:lnTo>
                    <a:lnTo>
                      <a:pt x="1919" y="2204"/>
                    </a:lnTo>
                    <a:lnTo>
                      <a:pt x="1885" y="572"/>
                    </a:lnTo>
                    <a:lnTo>
                      <a:pt x="1736" y="857"/>
                    </a:lnTo>
                    <a:lnTo>
                      <a:pt x="1729" y="293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7396364" y="1494101"/>
                <a:ext cx="173590" cy="226160"/>
              </a:xfrm>
              <a:custGeom>
                <a:avLst/>
                <a:gdLst/>
                <a:ahLst/>
                <a:cxnLst/>
                <a:rect l="l" t="t" r="r" b="b"/>
                <a:pathLst>
                  <a:path w="3913" h="5098" extrusionOk="0">
                    <a:moveTo>
                      <a:pt x="1937" y="1"/>
                    </a:moveTo>
                    <a:cubicBezTo>
                      <a:pt x="1863" y="1"/>
                      <a:pt x="1785" y="3"/>
                      <a:pt x="1702" y="8"/>
                    </a:cubicBezTo>
                    <a:cubicBezTo>
                      <a:pt x="1021" y="42"/>
                      <a:pt x="559" y="403"/>
                      <a:pt x="280" y="954"/>
                    </a:cubicBezTo>
                    <a:cubicBezTo>
                      <a:pt x="1" y="1512"/>
                      <a:pt x="198" y="2294"/>
                      <a:pt x="300" y="2852"/>
                    </a:cubicBezTo>
                    <a:cubicBezTo>
                      <a:pt x="402" y="3389"/>
                      <a:pt x="552" y="4043"/>
                      <a:pt x="892" y="4396"/>
                    </a:cubicBezTo>
                    <a:cubicBezTo>
                      <a:pt x="1259" y="4783"/>
                      <a:pt x="1671" y="5097"/>
                      <a:pt x="2346" y="5097"/>
                    </a:cubicBezTo>
                    <a:cubicBezTo>
                      <a:pt x="2360" y="5097"/>
                      <a:pt x="2374" y="5097"/>
                      <a:pt x="2389" y="5097"/>
                    </a:cubicBezTo>
                    <a:cubicBezTo>
                      <a:pt x="3096" y="5083"/>
                      <a:pt x="3464" y="4573"/>
                      <a:pt x="3641" y="4097"/>
                    </a:cubicBezTo>
                    <a:cubicBezTo>
                      <a:pt x="3824" y="3607"/>
                      <a:pt x="3865" y="2702"/>
                      <a:pt x="3872" y="2233"/>
                    </a:cubicBezTo>
                    <a:cubicBezTo>
                      <a:pt x="3886" y="1763"/>
                      <a:pt x="3913" y="940"/>
                      <a:pt x="3253" y="464"/>
                    </a:cubicBezTo>
                    <a:cubicBezTo>
                      <a:pt x="2804" y="135"/>
                      <a:pt x="2477" y="1"/>
                      <a:pt x="1937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3"/>
              <p:cNvSpPr/>
              <p:nvPr/>
            </p:nvSpPr>
            <p:spPr>
              <a:xfrm>
                <a:off x="7391839" y="1492681"/>
                <a:ext cx="176918" cy="124038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2796" extrusionOk="0">
                    <a:moveTo>
                      <a:pt x="2011" y="1"/>
                    </a:moveTo>
                    <a:cubicBezTo>
                      <a:pt x="1945" y="1"/>
                      <a:pt x="1876" y="2"/>
                      <a:pt x="1804" y="6"/>
                    </a:cubicBezTo>
                    <a:cubicBezTo>
                      <a:pt x="1110" y="40"/>
                      <a:pt x="647" y="407"/>
                      <a:pt x="361" y="965"/>
                    </a:cubicBezTo>
                    <a:cubicBezTo>
                      <a:pt x="96" y="1537"/>
                      <a:pt x="1" y="2170"/>
                      <a:pt x="69" y="2795"/>
                    </a:cubicBezTo>
                    <a:lnTo>
                      <a:pt x="123" y="2789"/>
                    </a:lnTo>
                    <a:cubicBezTo>
                      <a:pt x="266" y="2768"/>
                      <a:pt x="178" y="2625"/>
                      <a:pt x="246" y="2503"/>
                    </a:cubicBezTo>
                    <a:cubicBezTo>
                      <a:pt x="287" y="2428"/>
                      <a:pt x="443" y="2401"/>
                      <a:pt x="702" y="2387"/>
                    </a:cubicBezTo>
                    <a:cubicBezTo>
                      <a:pt x="1110" y="2374"/>
                      <a:pt x="980" y="1931"/>
                      <a:pt x="1280" y="1727"/>
                    </a:cubicBezTo>
                    <a:cubicBezTo>
                      <a:pt x="1572" y="1537"/>
                      <a:pt x="1423" y="1285"/>
                      <a:pt x="1702" y="1108"/>
                    </a:cubicBezTo>
                    <a:cubicBezTo>
                      <a:pt x="1987" y="931"/>
                      <a:pt x="2362" y="965"/>
                      <a:pt x="2579" y="714"/>
                    </a:cubicBezTo>
                    <a:cubicBezTo>
                      <a:pt x="2681" y="924"/>
                      <a:pt x="2885" y="1135"/>
                      <a:pt x="3198" y="1326"/>
                    </a:cubicBezTo>
                    <a:cubicBezTo>
                      <a:pt x="3443" y="1469"/>
                      <a:pt x="3709" y="1578"/>
                      <a:pt x="3988" y="1646"/>
                    </a:cubicBezTo>
                    <a:cubicBezTo>
                      <a:pt x="3940" y="1231"/>
                      <a:pt x="3804" y="782"/>
                      <a:pt x="3375" y="469"/>
                    </a:cubicBezTo>
                    <a:cubicBezTo>
                      <a:pt x="2913" y="134"/>
                      <a:pt x="2570" y="1"/>
                      <a:pt x="2011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3"/>
              <p:cNvSpPr/>
              <p:nvPr/>
            </p:nvSpPr>
            <p:spPr>
              <a:xfrm>
                <a:off x="7461887" y="1709924"/>
                <a:ext cx="35357" cy="11534"/>
              </a:xfrm>
              <a:custGeom>
                <a:avLst/>
                <a:gdLst/>
                <a:ahLst/>
                <a:cxnLst/>
                <a:rect l="l" t="t" r="r" b="b"/>
                <a:pathLst>
                  <a:path w="797" h="260" extrusionOk="0">
                    <a:moveTo>
                      <a:pt x="29" y="0"/>
                    </a:moveTo>
                    <a:cubicBezTo>
                      <a:pt x="19" y="0"/>
                      <a:pt x="11" y="8"/>
                      <a:pt x="7" y="21"/>
                    </a:cubicBezTo>
                    <a:cubicBezTo>
                      <a:pt x="0" y="35"/>
                      <a:pt x="0" y="55"/>
                      <a:pt x="21" y="62"/>
                    </a:cubicBezTo>
                    <a:cubicBezTo>
                      <a:pt x="252" y="178"/>
                      <a:pt x="497" y="246"/>
                      <a:pt x="755" y="259"/>
                    </a:cubicBezTo>
                    <a:lnTo>
                      <a:pt x="762" y="259"/>
                    </a:lnTo>
                    <a:cubicBezTo>
                      <a:pt x="796" y="259"/>
                      <a:pt x="796" y="205"/>
                      <a:pt x="762" y="198"/>
                    </a:cubicBezTo>
                    <a:cubicBezTo>
                      <a:pt x="510" y="184"/>
                      <a:pt x="266" y="116"/>
                      <a:pt x="48" y="8"/>
                    </a:cubicBezTo>
                    <a:cubicBezTo>
                      <a:pt x="41" y="3"/>
                      <a:pt x="3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3"/>
              <p:cNvSpPr/>
              <p:nvPr/>
            </p:nvSpPr>
            <p:spPr>
              <a:xfrm>
                <a:off x="7537348" y="1595824"/>
                <a:ext cx="12998" cy="2089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471" extrusionOk="0">
                    <a:moveTo>
                      <a:pt x="163" y="1"/>
                    </a:moveTo>
                    <a:cubicBezTo>
                      <a:pt x="82" y="1"/>
                      <a:pt x="14" y="103"/>
                      <a:pt x="7" y="232"/>
                    </a:cubicBezTo>
                    <a:cubicBezTo>
                      <a:pt x="0" y="362"/>
                      <a:pt x="61" y="464"/>
                      <a:pt x="136" y="470"/>
                    </a:cubicBezTo>
                    <a:cubicBezTo>
                      <a:pt x="139" y="471"/>
                      <a:pt x="141" y="471"/>
                      <a:pt x="144" y="471"/>
                    </a:cubicBezTo>
                    <a:cubicBezTo>
                      <a:pt x="222" y="471"/>
                      <a:pt x="286" y="371"/>
                      <a:pt x="293" y="246"/>
                    </a:cubicBezTo>
                    <a:cubicBezTo>
                      <a:pt x="293" y="117"/>
                      <a:pt x="238" y="8"/>
                      <a:pt x="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3"/>
              <p:cNvSpPr/>
              <p:nvPr/>
            </p:nvSpPr>
            <p:spPr>
              <a:xfrm>
                <a:off x="7477547" y="1595824"/>
                <a:ext cx="13043" cy="2089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471" extrusionOk="0">
                    <a:moveTo>
                      <a:pt x="157" y="1"/>
                    </a:moveTo>
                    <a:cubicBezTo>
                      <a:pt x="83" y="1"/>
                      <a:pt x="15" y="103"/>
                      <a:pt x="8" y="232"/>
                    </a:cubicBezTo>
                    <a:cubicBezTo>
                      <a:pt x="1" y="362"/>
                      <a:pt x="55" y="464"/>
                      <a:pt x="137" y="470"/>
                    </a:cubicBezTo>
                    <a:cubicBezTo>
                      <a:pt x="139" y="471"/>
                      <a:pt x="142" y="471"/>
                      <a:pt x="144" y="471"/>
                    </a:cubicBezTo>
                    <a:cubicBezTo>
                      <a:pt x="216" y="471"/>
                      <a:pt x="280" y="371"/>
                      <a:pt x="287" y="246"/>
                    </a:cubicBezTo>
                    <a:cubicBezTo>
                      <a:pt x="294" y="117"/>
                      <a:pt x="239" y="8"/>
                      <a:pt x="1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3"/>
              <p:cNvSpPr/>
              <p:nvPr/>
            </p:nvSpPr>
            <p:spPr>
              <a:xfrm>
                <a:off x="7457584" y="1571291"/>
                <a:ext cx="41568" cy="12111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73" extrusionOk="0">
                    <a:moveTo>
                      <a:pt x="662" y="1"/>
                    </a:moveTo>
                    <a:cubicBezTo>
                      <a:pt x="642" y="1"/>
                      <a:pt x="622" y="1"/>
                      <a:pt x="601" y="3"/>
                    </a:cubicBezTo>
                    <a:cubicBezTo>
                      <a:pt x="431" y="3"/>
                      <a:pt x="260" y="51"/>
                      <a:pt x="118" y="139"/>
                    </a:cubicBezTo>
                    <a:cubicBezTo>
                      <a:pt x="1" y="221"/>
                      <a:pt x="9" y="273"/>
                      <a:pt x="96" y="273"/>
                    </a:cubicBezTo>
                    <a:cubicBezTo>
                      <a:pt x="110" y="273"/>
                      <a:pt x="127" y="271"/>
                      <a:pt x="145" y="268"/>
                    </a:cubicBezTo>
                    <a:cubicBezTo>
                      <a:pt x="288" y="241"/>
                      <a:pt x="431" y="221"/>
                      <a:pt x="567" y="221"/>
                    </a:cubicBezTo>
                    <a:cubicBezTo>
                      <a:pt x="581" y="220"/>
                      <a:pt x="595" y="220"/>
                      <a:pt x="609" y="220"/>
                    </a:cubicBezTo>
                    <a:cubicBezTo>
                      <a:pt x="657" y="220"/>
                      <a:pt x="702" y="223"/>
                      <a:pt x="741" y="223"/>
                    </a:cubicBezTo>
                    <a:cubicBezTo>
                      <a:pt x="818" y="223"/>
                      <a:pt x="875" y="212"/>
                      <a:pt x="900" y="146"/>
                    </a:cubicBezTo>
                    <a:cubicBezTo>
                      <a:pt x="936" y="49"/>
                      <a:pt x="822" y="1"/>
                      <a:pt x="662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3"/>
              <p:cNvSpPr/>
              <p:nvPr/>
            </p:nvSpPr>
            <p:spPr>
              <a:xfrm>
                <a:off x="7535085" y="1571291"/>
                <a:ext cx="41568" cy="12111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73" extrusionOk="0">
                    <a:moveTo>
                      <a:pt x="273" y="1"/>
                    </a:moveTo>
                    <a:cubicBezTo>
                      <a:pt x="110" y="1"/>
                      <a:pt x="0" y="49"/>
                      <a:pt x="31" y="146"/>
                    </a:cubicBezTo>
                    <a:cubicBezTo>
                      <a:pt x="55" y="212"/>
                      <a:pt x="112" y="223"/>
                      <a:pt x="190" y="223"/>
                    </a:cubicBezTo>
                    <a:cubicBezTo>
                      <a:pt x="229" y="223"/>
                      <a:pt x="274" y="220"/>
                      <a:pt x="322" y="220"/>
                    </a:cubicBezTo>
                    <a:cubicBezTo>
                      <a:pt x="336" y="220"/>
                      <a:pt x="350" y="220"/>
                      <a:pt x="364" y="221"/>
                    </a:cubicBezTo>
                    <a:cubicBezTo>
                      <a:pt x="507" y="221"/>
                      <a:pt x="650" y="241"/>
                      <a:pt x="793" y="268"/>
                    </a:cubicBezTo>
                    <a:cubicBezTo>
                      <a:pt x="811" y="271"/>
                      <a:pt x="827" y="273"/>
                      <a:pt x="841" y="273"/>
                    </a:cubicBezTo>
                    <a:cubicBezTo>
                      <a:pt x="928" y="273"/>
                      <a:pt x="937" y="221"/>
                      <a:pt x="820" y="139"/>
                    </a:cubicBezTo>
                    <a:cubicBezTo>
                      <a:pt x="677" y="51"/>
                      <a:pt x="507" y="3"/>
                      <a:pt x="337" y="3"/>
                    </a:cubicBezTo>
                    <a:cubicBezTo>
                      <a:pt x="315" y="1"/>
                      <a:pt x="294" y="1"/>
                      <a:pt x="273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3"/>
              <p:cNvSpPr/>
              <p:nvPr/>
            </p:nvSpPr>
            <p:spPr>
              <a:xfrm>
                <a:off x="7515610" y="1616364"/>
                <a:ext cx="1903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429" h="716" extrusionOk="0">
                    <a:moveTo>
                      <a:pt x="95" y="1"/>
                    </a:moveTo>
                    <a:cubicBezTo>
                      <a:pt x="82" y="1"/>
                      <a:pt x="68" y="7"/>
                      <a:pt x="61" y="28"/>
                    </a:cubicBezTo>
                    <a:cubicBezTo>
                      <a:pt x="61" y="41"/>
                      <a:pt x="75" y="62"/>
                      <a:pt x="95" y="62"/>
                    </a:cubicBezTo>
                    <a:cubicBezTo>
                      <a:pt x="170" y="69"/>
                      <a:pt x="245" y="109"/>
                      <a:pt x="293" y="171"/>
                    </a:cubicBezTo>
                    <a:cubicBezTo>
                      <a:pt x="340" y="225"/>
                      <a:pt x="368" y="307"/>
                      <a:pt x="361" y="382"/>
                    </a:cubicBezTo>
                    <a:cubicBezTo>
                      <a:pt x="342" y="533"/>
                      <a:pt x="218" y="649"/>
                      <a:pt x="70" y="649"/>
                    </a:cubicBezTo>
                    <a:cubicBezTo>
                      <a:pt x="58" y="649"/>
                      <a:pt x="46" y="648"/>
                      <a:pt x="34" y="647"/>
                    </a:cubicBezTo>
                    <a:cubicBezTo>
                      <a:pt x="21" y="647"/>
                      <a:pt x="7" y="661"/>
                      <a:pt x="0" y="681"/>
                    </a:cubicBezTo>
                    <a:cubicBezTo>
                      <a:pt x="0" y="695"/>
                      <a:pt x="14" y="708"/>
                      <a:pt x="27" y="715"/>
                    </a:cubicBezTo>
                    <a:lnTo>
                      <a:pt x="61" y="715"/>
                    </a:lnTo>
                    <a:cubicBezTo>
                      <a:pt x="245" y="715"/>
                      <a:pt x="402" y="572"/>
                      <a:pt x="422" y="388"/>
                    </a:cubicBezTo>
                    <a:cubicBezTo>
                      <a:pt x="429" y="293"/>
                      <a:pt x="402" y="198"/>
                      <a:pt x="340" y="130"/>
                    </a:cubicBezTo>
                    <a:cubicBezTo>
                      <a:pt x="279" y="55"/>
                      <a:pt x="191" y="7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3"/>
              <p:cNvSpPr/>
              <p:nvPr/>
            </p:nvSpPr>
            <p:spPr>
              <a:xfrm>
                <a:off x="7391262" y="1595070"/>
                <a:ext cx="47424" cy="49287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111" extrusionOk="0">
                    <a:moveTo>
                      <a:pt x="465" y="1"/>
                    </a:moveTo>
                    <a:cubicBezTo>
                      <a:pt x="420" y="1"/>
                      <a:pt x="376" y="9"/>
                      <a:pt x="334" y="25"/>
                    </a:cubicBezTo>
                    <a:cubicBezTo>
                      <a:pt x="102" y="120"/>
                      <a:pt x="0" y="426"/>
                      <a:pt x="116" y="719"/>
                    </a:cubicBezTo>
                    <a:cubicBezTo>
                      <a:pt x="210" y="958"/>
                      <a:pt x="413" y="1110"/>
                      <a:pt x="611" y="1110"/>
                    </a:cubicBezTo>
                    <a:cubicBezTo>
                      <a:pt x="655" y="1110"/>
                      <a:pt x="699" y="1102"/>
                      <a:pt x="742" y="1086"/>
                    </a:cubicBezTo>
                    <a:cubicBezTo>
                      <a:pt x="973" y="998"/>
                      <a:pt x="1068" y="685"/>
                      <a:pt x="959" y="392"/>
                    </a:cubicBezTo>
                    <a:cubicBezTo>
                      <a:pt x="865" y="153"/>
                      <a:pt x="662" y="1"/>
                      <a:pt x="465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3"/>
              <p:cNvSpPr/>
              <p:nvPr/>
            </p:nvSpPr>
            <p:spPr>
              <a:xfrm>
                <a:off x="7497510" y="1659528"/>
                <a:ext cx="35623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5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211"/>
                      <a:pt x="225" y="354"/>
                      <a:pt x="435" y="354"/>
                    </a:cubicBezTo>
                    <a:cubicBezTo>
                      <a:pt x="721" y="341"/>
                      <a:pt x="803" y="14"/>
                      <a:pt x="803" y="14"/>
                    </a:cubicBezTo>
                    <a:lnTo>
                      <a:pt x="803" y="14"/>
                    </a:lnTo>
                    <a:cubicBezTo>
                      <a:pt x="714" y="32"/>
                      <a:pt x="609" y="38"/>
                      <a:pt x="505" y="38"/>
                    </a:cubicBezTo>
                    <a:cubicBezTo>
                      <a:pt x="250" y="3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3"/>
              <p:cNvSpPr/>
              <p:nvPr/>
            </p:nvSpPr>
            <p:spPr>
              <a:xfrm>
                <a:off x="7497510" y="1659528"/>
                <a:ext cx="35623" cy="5767"/>
              </a:xfrm>
              <a:custGeom>
                <a:avLst/>
                <a:gdLst/>
                <a:ahLst/>
                <a:cxnLst/>
                <a:rect l="l" t="t" r="r" b="b"/>
                <a:pathLst>
                  <a:path w="803" h="130" extrusionOk="0">
                    <a:moveTo>
                      <a:pt x="0" y="1"/>
                    </a:moveTo>
                    <a:cubicBezTo>
                      <a:pt x="143" y="89"/>
                      <a:pt x="313" y="130"/>
                      <a:pt x="483" y="130"/>
                    </a:cubicBezTo>
                    <a:cubicBezTo>
                      <a:pt x="742" y="123"/>
                      <a:pt x="803" y="14"/>
                      <a:pt x="803" y="14"/>
                    </a:cubicBezTo>
                    <a:lnTo>
                      <a:pt x="803" y="14"/>
                    </a:lnTo>
                    <a:cubicBezTo>
                      <a:pt x="684" y="26"/>
                      <a:pt x="563" y="33"/>
                      <a:pt x="442" y="33"/>
                    </a:cubicBezTo>
                    <a:cubicBezTo>
                      <a:pt x="294" y="33"/>
                      <a:pt x="146" y="23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3"/>
              <p:cNvSpPr/>
              <p:nvPr/>
            </p:nvSpPr>
            <p:spPr>
              <a:xfrm>
                <a:off x="7402397" y="1609576"/>
                <a:ext cx="18455" cy="2191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94" extrusionOk="0">
                    <a:moveTo>
                      <a:pt x="197" y="0"/>
                    </a:moveTo>
                    <a:cubicBezTo>
                      <a:pt x="193" y="0"/>
                      <a:pt x="189" y="1"/>
                      <a:pt x="185" y="4"/>
                    </a:cubicBezTo>
                    <a:cubicBezTo>
                      <a:pt x="55" y="58"/>
                      <a:pt x="1" y="215"/>
                      <a:pt x="62" y="344"/>
                    </a:cubicBezTo>
                    <a:cubicBezTo>
                      <a:pt x="89" y="405"/>
                      <a:pt x="137" y="453"/>
                      <a:pt x="198" y="480"/>
                    </a:cubicBezTo>
                    <a:cubicBezTo>
                      <a:pt x="232" y="487"/>
                      <a:pt x="259" y="494"/>
                      <a:pt x="293" y="494"/>
                    </a:cubicBezTo>
                    <a:cubicBezTo>
                      <a:pt x="327" y="494"/>
                      <a:pt x="361" y="487"/>
                      <a:pt x="395" y="473"/>
                    </a:cubicBezTo>
                    <a:cubicBezTo>
                      <a:pt x="409" y="467"/>
                      <a:pt x="416" y="446"/>
                      <a:pt x="409" y="433"/>
                    </a:cubicBezTo>
                    <a:cubicBezTo>
                      <a:pt x="404" y="423"/>
                      <a:pt x="395" y="416"/>
                      <a:pt x="383" y="416"/>
                    </a:cubicBezTo>
                    <a:cubicBezTo>
                      <a:pt x="379" y="416"/>
                      <a:pt x="374" y="417"/>
                      <a:pt x="368" y="419"/>
                    </a:cubicBezTo>
                    <a:cubicBezTo>
                      <a:pt x="344" y="429"/>
                      <a:pt x="321" y="434"/>
                      <a:pt x="297" y="434"/>
                    </a:cubicBezTo>
                    <a:cubicBezTo>
                      <a:pt x="273" y="434"/>
                      <a:pt x="249" y="429"/>
                      <a:pt x="225" y="419"/>
                    </a:cubicBezTo>
                    <a:cubicBezTo>
                      <a:pt x="178" y="399"/>
                      <a:pt x="137" y="365"/>
                      <a:pt x="117" y="317"/>
                    </a:cubicBezTo>
                    <a:cubicBezTo>
                      <a:pt x="76" y="222"/>
                      <a:pt x="117" y="106"/>
                      <a:pt x="212" y="58"/>
                    </a:cubicBezTo>
                    <a:cubicBezTo>
                      <a:pt x="241" y="52"/>
                      <a:pt x="22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3"/>
              <p:cNvSpPr/>
              <p:nvPr/>
            </p:nvSpPr>
            <p:spPr>
              <a:xfrm>
                <a:off x="7093634" y="1849356"/>
                <a:ext cx="276822" cy="25690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5791" extrusionOk="0">
                    <a:moveTo>
                      <a:pt x="5097" y="1"/>
                    </a:moveTo>
                    <a:lnTo>
                      <a:pt x="4022" y="2389"/>
                    </a:lnTo>
                    <a:lnTo>
                      <a:pt x="1" y="5049"/>
                    </a:lnTo>
                    <a:lnTo>
                      <a:pt x="55" y="5485"/>
                    </a:lnTo>
                    <a:cubicBezTo>
                      <a:pt x="63" y="5484"/>
                      <a:pt x="70" y="5484"/>
                      <a:pt x="77" y="5484"/>
                    </a:cubicBezTo>
                    <a:cubicBezTo>
                      <a:pt x="314" y="5484"/>
                      <a:pt x="425" y="5698"/>
                      <a:pt x="518" y="5791"/>
                    </a:cubicBezTo>
                    <a:cubicBezTo>
                      <a:pt x="518" y="5791"/>
                      <a:pt x="4838" y="3716"/>
                      <a:pt x="5212" y="3416"/>
                    </a:cubicBezTo>
                    <a:cubicBezTo>
                      <a:pt x="5580" y="3117"/>
                      <a:pt x="6240" y="1280"/>
                      <a:pt x="6240" y="1280"/>
                    </a:cubicBezTo>
                    <a:cubicBezTo>
                      <a:pt x="5655" y="1137"/>
                      <a:pt x="5097" y="1"/>
                      <a:pt x="5097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3"/>
              <p:cNvSpPr/>
              <p:nvPr/>
            </p:nvSpPr>
            <p:spPr>
              <a:xfrm>
                <a:off x="7275964" y="1743728"/>
                <a:ext cx="138278" cy="188097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4240" extrusionOk="0">
                    <a:moveTo>
                      <a:pt x="3116" y="1"/>
                    </a:moveTo>
                    <a:cubicBezTo>
                      <a:pt x="3116" y="1"/>
                      <a:pt x="2007" y="395"/>
                      <a:pt x="1483" y="770"/>
                    </a:cubicBezTo>
                    <a:cubicBezTo>
                      <a:pt x="1062" y="1076"/>
                      <a:pt x="0" y="3022"/>
                      <a:pt x="0" y="3022"/>
                    </a:cubicBezTo>
                    <a:cubicBezTo>
                      <a:pt x="0" y="3022"/>
                      <a:pt x="660" y="4090"/>
                      <a:pt x="1715" y="4239"/>
                    </a:cubicBezTo>
                    <a:cubicBezTo>
                      <a:pt x="2102" y="3321"/>
                      <a:pt x="2796" y="2409"/>
                      <a:pt x="2796" y="2409"/>
                    </a:cubicBezTo>
                    <a:lnTo>
                      <a:pt x="31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3"/>
              <p:cNvSpPr/>
              <p:nvPr/>
            </p:nvSpPr>
            <p:spPr>
              <a:xfrm>
                <a:off x="7291922" y="1845060"/>
                <a:ext cx="79719" cy="8455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1906" extrusionOk="0">
                    <a:moveTo>
                      <a:pt x="171" y="1"/>
                    </a:moveTo>
                    <a:cubicBezTo>
                      <a:pt x="110" y="76"/>
                      <a:pt x="48" y="144"/>
                      <a:pt x="1" y="212"/>
                    </a:cubicBezTo>
                    <a:cubicBezTo>
                      <a:pt x="150" y="599"/>
                      <a:pt x="579" y="1348"/>
                      <a:pt x="1688" y="1906"/>
                    </a:cubicBezTo>
                    <a:cubicBezTo>
                      <a:pt x="1729" y="1838"/>
                      <a:pt x="1763" y="1770"/>
                      <a:pt x="1797" y="1702"/>
                    </a:cubicBezTo>
                    <a:cubicBezTo>
                      <a:pt x="620" y="1096"/>
                      <a:pt x="266" y="287"/>
                      <a:pt x="1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3"/>
              <p:cNvSpPr/>
              <p:nvPr/>
            </p:nvSpPr>
            <p:spPr>
              <a:xfrm>
                <a:off x="7326360" y="1742220"/>
                <a:ext cx="303351" cy="428276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9654" extrusionOk="0">
                    <a:moveTo>
                      <a:pt x="4130" y="1"/>
                    </a:moveTo>
                    <a:cubicBezTo>
                      <a:pt x="4130" y="1"/>
                      <a:pt x="3761" y="838"/>
                      <a:pt x="2905" y="838"/>
                    </a:cubicBezTo>
                    <a:cubicBezTo>
                      <a:pt x="2892" y="838"/>
                      <a:pt x="2878" y="838"/>
                      <a:pt x="2865" y="838"/>
                    </a:cubicBezTo>
                    <a:cubicBezTo>
                      <a:pt x="1980" y="817"/>
                      <a:pt x="1980" y="35"/>
                      <a:pt x="1980" y="35"/>
                    </a:cubicBezTo>
                    <a:cubicBezTo>
                      <a:pt x="1980" y="35"/>
                      <a:pt x="1388" y="157"/>
                      <a:pt x="966" y="1116"/>
                    </a:cubicBezTo>
                    <a:cubicBezTo>
                      <a:pt x="538" y="2076"/>
                      <a:pt x="531" y="3219"/>
                      <a:pt x="456" y="4090"/>
                    </a:cubicBezTo>
                    <a:cubicBezTo>
                      <a:pt x="381" y="4967"/>
                      <a:pt x="0" y="9281"/>
                      <a:pt x="0" y="9281"/>
                    </a:cubicBezTo>
                    <a:cubicBezTo>
                      <a:pt x="52" y="9556"/>
                      <a:pt x="569" y="9653"/>
                      <a:pt x="1336" y="9653"/>
                    </a:cubicBezTo>
                    <a:cubicBezTo>
                      <a:pt x="1991" y="9653"/>
                      <a:pt x="2829" y="9582"/>
                      <a:pt x="3715" y="9492"/>
                    </a:cubicBezTo>
                    <a:cubicBezTo>
                      <a:pt x="4392" y="9420"/>
                      <a:pt x="5221" y="9403"/>
                      <a:pt x="5855" y="9403"/>
                    </a:cubicBezTo>
                    <a:cubicBezTo>
                      <a:pt x="6426" y="9403"/>
                      <a:pt x="6838" y="9417"/>
                      <a:pt x="6838" y="9417"/>
                    </a:cubicBezTo>
                    <a:lnTo>
                      <a:pt x="5817" y="1341"/>
                    </a:lnTo>
                    <a:lnTo>
                      <a:pt x="413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3"/>
              <p:cNvSpPr/>
              <p:nvPr/>
            </p:nvSpPr>
            <p:spPr>
              <a:xfrm>
                <a:off x="7345657" y="1862886"/>
                <a:ext cx="9715" cy="68939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554" extrusionOk="0">
                    <a:moveTo>
                      <a:pt x="176" y="0"/>
                    </a:moveTo>
                    <a:cubicBezTo>
                      <a:pt x="157" y="0"/>
                      <a:pt x="137" y="14"/>
                      <a:pt x="137" y="43"/>
                    </a:cubicBezTo>
                    <a:cubicBezTo>
                      <a:pt x="96" y="376"/>
                      <a:pt x="62" y="785"/>
                      <a:pt x="35" y="1138"/>
                    </a:cubicBezTo>
                    <a:cubicBezTo>
                      <a:pt x="28" y="1274"/>
                      <a:pt x="14" y="1397"/>
                      <a:pt x="8" y="1513"/>
                    </a:cubicBezTo>
                    <a:cubicBezTo>
                      <a:pt x="1" y="1533"/>
                      <a:pt x="21" y="1553"/>
                      <a:pt x="42" y="1553"/>
                    </a:cubicBezTo>
                    <a:cubicBezTo>
                      <a:pt x="62" y="1553"/>
                      <a:pt x="82" y="1540"/>
                      <a:pt x="82" y="1519"/>
                    </a:cubicBezTo>
                    <a:cubicBezTo>
                      <a:pt x="96" y="1404"/>
                      <a:pt x="103" y="1281"/>
                      <a:pt x="116" y="1145"/>
                    </a:cubicBezTo>
                    <a:cubicBezTo>
                      <a:pt x="144" y="791"/>
                      <a:pt x="178" y="390"/>
                      <a:pt x="212" y="50"/>
                    </a:cubicBezTo>
                    <a:cubicBezTo>
                      <a:pt x="219" y="17"/>
                      <a:pt x="198" y="0"/>
                      <a:pt x="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3"/>
              <p:cNvSpPr/>
              <p:nvPr/>
            </p:nvSpPr>
            <p:spPr>
              <a:xfrm>
                <a:off x="7629400" y="1867766"/>
                <a:ext cx="203136" cy="253887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5723" extrusionOk="0">
                    <a:moveTo>
                      <a:pt x="1232" y="1"/>
                    </a:moveTo>
                    <a:lnTo>
                      <a:pt x="0" y="1151"/>
                    </a:lnTo>
                    <a:lnTo>
                      <a:pt x="1871" y="2688"/>
                    </a:lnTo>
                    <a:lnTo>
                      <a:pt x="3797" y="5723"/>
                    </a:lnTo>
                    <a:lnTo>
                      <a:pt x="4579" y="5274"/>
                    </a:lnTo>
                    <a:cubicBezTo>
                      <a:pt x="4579" y="5274"/>
                      <a:pt x="3069" y="2185"/>
                      <a:pt x="2830" y="1838"/>
                    </a:cubicBezTo>
                    <a:cubicBezTo>
                      <a:pt x="2592" y="1484"/>
                      <a:pt x="1232" y="1"/>
                      <a:pt x="123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3"/>
              <p:cNvSpPr/>
              <p:nvPr/>
            </p:nvSpPr>
            <p:spPr>
              <a:xfrm>
                <a:off x="7509577" y="1742220"/>
                <a:ext cx="197413" cy="228245"/>
              </a:xfrm>
              <a:custGeom>
                <a:avLst/>
                <a:gdLst/>
                <a:ahLst/>
                <a:cxnLst/>
                <a:rect l="l" t="t" r="r" b="b"/>
                <a:pathLst>
                  <a:path w="4450" h="5145" extrusionOk="0">
                    <a:moveTo>
                      <a:pt x="0" y="1"/>
                    </a:moveTo>
                    <a:lnTo>
                      <a:pt x="231" y="2593"/>
                    </a:lnTo>
                    <a:lnTo>
                      <a:pt x="2579" y="5144"/>
                    </a:lnTo>
                    <a:cubicBezTo>
                      <a:pt x="3470" y="4573"/>
                      <a:pt x="4048" y="4171"/>
                      <a:pt x="4450" y="3239"/>
                    </a:cubicBezTo>
                    <a:cubicBezTo>
                      <a:pt x="4443" y="3239"/>
                      <a:pt x="2409" y="940"/>
                      <a:pt x="1769" y="484"/>
                    </a:cubicBezTo>
                    <a:cubicBezTo>
                      <a:pt x="1089" y="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3"/>
              <p:cNvSpPr/>
              <p:nvPr/>
            </p:nvSpPr>
            <p:spPr>
              <a:xfrm>
                <a:off x="7554205" y="1902458"/>
                <a:ext cx="48666" cy="45072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016" extrusionOk="0">
                    <a:moveTo>
                      <a:pt x="59" y="1"/>
                    </a:moveTo>
                    <a:cubicBezTo>
                      <a:pt x="27" y="1"/>
                      <a:pt x="1" y="42"/>
                      <a:pt x="28" y="69"/>
                    </a:cubicBezTo>
                    <a:lnTo>
                      <a:pt x="1028" y="1002"/>
                    </a:lnTo>
                    <a:cubicBezTo>
                      <a:pt x="1035" y="1008"/>
                      <a:pt x="1042" y="1015"/>
                      <a:pt x="1056" y="1015"/>
                    </a:cubicBezTo>
                    <a:cubicBezTo>
                      <a:pt x="1062" y="1015"/>
                      <a:pt x="1076" y="1008"/>
                      <a:pt x="1083" y="1002"/>
                    </a:cubicBezTo>
                    <a:cubicBezTo>
                      <a:pt x="1096" y="988"/>
                      <a:pt x="1096" y="961"/>
                      <a:pt x="1083" y="947"/>
                    </a:cubicBezTo>
                    <a:lnTo>
                      <a:pt x="83" y="8"/>
                    </a:lnTo>
                    <a:cubicBezTo>
                      <a:pt x="75" y="3"/>
                      <a:pt x="67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3"/>
              <p:cNvSpPr/>
              <p:nvPr/>
            </p:nvSpPr>
            <p:spPr>
              <a:xfrm>
                <a:off x="7383410" y="1644135"/>
                <a:ext cx="68540" cy="172703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3893" extrusionOk="0">
                    <a:moveTo>
                      <a:pt x="708" y="1"/>
                    </a:moveTo>
                    <a:lnTo>
                      <a:pt x="687" y="75"/>
                    </a:lnTo>
                    <a:cubicBezTo>
                      <a:pt x="470" y="422"/>
                      <a:pt x="306" y="640"/>
                      <a:pt x="150" y="1021"/>
                    </a:cubicBezTo>
                    <a:cubicBezTo>
                      <a:pt x="75" y="1198"/>
                      <a:pt x="0" y="1402"/>
                      <a:pt x="55" y="1593"/>
                    </a:cubicBezTo>
                    <a:cubicBezTo>
                      <a:pt x="102" y="1722"/>
                      <a:pt x="164" y="1838"/>
                      <a:pt x="252" y="1933"/>
                    </a:cubicBezTo>
                    <a:cubicBezTo>
                      <a:pt x="388" y="2110"/>
                      <a:pt x="483" y="2314"/>
                      <a:pt x="524" y="2531"/>
                    </a:cubicBezTo>
                    <a:cubicBezTo>
                      <a:pt x="585" y="2946"/>
                      <a:pt x="490" y="3430"/>
                      <a:pt x="864" y="3729"/>
                    </a:cubicBezTo>
                    <a:cubicBezTo>
                      <a:pt x="987" y="3811"/>
                      <a:pt x="1123" y="3872"/>
                      <a:pt x="1266" y="3892"/>
                    </a:cubicBezTo>
                    <a:cubicBezTo>
                      <a:pt x="1130" y="3640"/>
                      <a:pt x="1062" y="3355"/>
                      <a:pt x="1075" y="3069"/>
                    </a:cubicBezTo>
                    <a:cubicBezTo>
                      <a:pt x="1116" y="2497"/>
                      <a:pt x="1545" y="1953"/>
                      <a:pt x="1409" y="1388"/>
                    </a:cubicBezTo>
                    <a:cubicBezTo>
                      <a:pt x="1327" y="1089"/>
                      <a:pt x="1102" y="851"/>
                      <a:pt x="946" y="579"/>
                    </a:cubicBezTo>
                    <a:cubicBezTo>
                      <a:pt x="817" y="361"/>
                      <a:pt x="728" y="252"/>
                      <a:pt x="708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3"/>
              <p:cNvSpPr/>
              <p:nvPr/>
            </p:nvSpPr>
            <p:spPr>
              <a:xfrm>
                <a:off x="7403018" y="1481058"/>
                <a:ext cx="82780" cy="35446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799" extrusionOk="0">
                    <a:moveTo>
                      <a:pt x="1438" y="1"/>
                    </a:moveTo>
                    <a:cubicBezTo>
                      <a:pt x="1150" y="1"/>
                      <a:pt x="868" y="110"/>
                      <a:pt x="654" y="316"/>
                    </a:cubicBezTo>
                    <a:cubicBezTo>
                      <a:pt x="626" y="343"/>
                      <a:pt x="599" y="377"/>
                      <a:pt x="572" y="411"/>
                    </a:cubicBezTo>
                    <a:cubicBezTo>
                      <a:pt x="524" y="458"/>
                      <a:pt x="477" y="513"/>
                      <a:pt x="422" y="554"/>
                    </a:cubicBezTo>
                    <a:cubicBezTo>
                      <a:pt x="307" y="635"/>
                      <a:pt x="171" y="697"/>
                      <a:pt x="28" y="731"/>
                    </a:cubicBezTo>
                    <a:cubicBezTo>
                      <a:pt x="14" y="737"/>
                      <a:pt x="0" y="758"/>
                      <a:pt x="7" y="778"/>
                    </a:cubicBezTo>
                    <a:cubicBezTo>
                      <a:pt x="14" y="792"/>
                      <a:pt x="21" y="799"/>
                      <a:pt x="41" y="799"/>
                    </a:cubicBezTo>
                    <a:cubicBezTo>
                      <a:pt x="41" y="799"/>
                      <a:pt x="41" y="799"/>
                      <a:pt x="41" y="792"/>
                    </a:cubicBezTo>
                    <a:cubicBezTo>
                      <a:pt x="266" y="751"/>
                      <a:pt x="470" y="629"/>
                      <a:pt x="620" y="452"/>
                    </a:cubicBezTo>
                    <a:cubicBezTo>
                      <a:pt x="647" y="424"/>
                      <a:pt x="674" y="390"/>
                      <a:pt x="701" y="363"/>
                    </a:cubicBezTo>
                    <a:cubicBezTo>
                      <a:pt x="903" y="171"/>
                      <a:pt x="1169" y="66"/>
                      <a:pt x="1442" y="66"/>
                    </a:cubicBezTo>
                    <a:cubicBezTo>
                      <a:pt x="1565" y="66"/>
                      <a:pt x="1690" y="87"/>
                      <a:pt x="1810" y="132"/>
                    </a:cubicBezTo>
                    <a:cubicBezTo>
                      <a:pt x="1816" y="135"/>
                      <a:pt x="1821" y="136"/>
                      <a:pt x="1826" y="136"/>
                    </a:cubicBezTo>
                    <a:cubicBezTo>
                      <a:pt x="1856" y="136"/>
                      <a:pt x="1866" y="88"/>
                      <a:pt x="1831" y="71"/>
                    </a:cubicBezTo>
                    <a:cubicBezTo>
                      <a:pt x="1703" y="24"/>
                      <a:pt x="1570" y="1"/>
                      <a:pt x="1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3"/>
              <p:cNvSpPr/>
              <p:nvPr/>
            </p:nvSpPr>
            <p:spPr>
              <a:xfrm>
                <a:off x="7392770" y="1538996"/>
                <a:ext cx="22359" cy="3216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725" extrusionOk="0">
                    <a:moveTo>
                      <a:pt x="471" y="0"/>
                    </a:moveTo>
                    <a:cubicBezTo>
                      <a:pt x="466" y="0"/>
                      <a:pt x="461" y="1"/>
                      <a:pt x="456" y="3"/>
                    </a:cubicBezTo>
                    <a:cubicBezTo>
                      <a:pt x="334" y="44"/>
                      <a:pt x="225" y="125"/>
                      <a:pt x="157" y="241"/>
                    </a:cubicBezTo>
                    <a:cubicBezTo>
                      <a:pt x="116" y="323"/>
                      <a:pt x="82" y="404"/>
                      <a:pt x="55" y="493"/>
                    </a:cubicBezTo>
                    <a:lnTo>
                      <a:pt x="0" y="683"/>
                    </a:lnTo>
                    <a:cubicBezTo>
                      <a:pt x="0" y="697"/>
                      <a:pt x="7" y="717"/>
                      <a:pt x="27" y="724"/>
                    </a:cubicBezTo>
                    <a:lnTo>
                      <a:pt x="34" y="724"/>
                    </a:lnTo>
                    <a:cubicBezTo>
                      <a:pt x="48" y="724"/>
                      <a:pt x="61" y="717"/>
                      <a:pt x="68" y="704"/>
                    </a:cubicBezTo>
                    <a:lnTo>
                      <a:pt x="123" y="513"/>
                    </a:lnTo>
                    <a:cubicBezTo>
                      <a:pt x="143" y="432"/>
                      <a:pt x="177" y="350"/>
                      <a:pt x="218" y="275"/>
                    </a:cubicBezTo>
                    <a:cubicBezTo>
                      <a:pt x="272" y="173"/>
                      <a:pt x="368" y="98"/>
                      <a:pt x="476" y="64"/>
                    </a:cubicBezTo>
                    <a:cubicBezTo>
                      <a:pt x="497" y="57"/>
                      <a:pt x="504" y="37"/>
                      <a:pt x="504" y="23"/>
                    </a:cubicBezTo>
                    <a:cubicBezTo>
                      <a:pt x="499" y="8"/>
                      <a:pt x="486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3"/>
              <p:cNvSpPr/>
              <p:nvPr/>
            </p:nvSpPr>
            <p:spPr>
              <a:xfrm>
                <a:off x="7505629" y="1472585"/>
                <a:ext cx="7275" cy="48754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099" extrusionOk="0">
                    <a:moveTo>
                      <a:pt x="46" y="1"/>
                    </a:moveTo>
                    <a:cubicBezTo>
                      <a:pt x="42" y="1"/>
                      <a:pt x="38" y="1"/>
                      <a:pt x="35" y="3"/>
                    </a:cubicBezTo>
                    <a:cubicBezTo>
                      <a:pt x="14" y="3"/>
                      <a:pt x="1" y="24"/>
                      <a:pt x="8" y="44"/>
                    </a:cubicBezTo>
                    <a:cubicBezTo>
                      <a:pt x="69" y="214"/>
                      <a:pt x="96" y="391"/>
                      <a:pt x="96" y="568"/>
                    </a:cubicBezTo>
                    <a:cubicBezTo>
                      <a:pt x="96" y="731"/>
                      <a:pt x="69" y="894"/>
                      <a:pt x="28" y="1058"/>
                    </a:cubicBezTo>
                    <a:cubicBezTo>
                      <a:pt x="21" y="1078"/>
                      <a:pt x="28" y="1092"/>
                      <a:pt x="48" y="1099"/>
                    </a:cubicBezTo>
                    <a:lnTo>
                      <a:pt x="62" y="1099"/>
                    </a:lnTo>
                    <a:cubicBezTo>
                      <a:pt x="76" y="1099"/>
                      <a:pt x="82" y="1092"/>
                      <a:pt x="89" y="1078"/>
                    </a:cubicBezTo>
                    <a:cubicBezTo>
                      <a:pt x="137" y="915"/>
                      <a:pt x="157" y="738"/>
                      <a:pt x="157" y="568"/>
                    </a:cubicBezTo>
                    <a:cubicBezTo>
                      <a:pt x="164" y="384"/>
                      <a:pt x="130" y="200"/>
                      <a:pt x="76" y="24"/>
                    </a:cubicBezTo>
                    <a:cubicBezTo>
                      <a:pt x="70" y="8"/>
                      <a:pt x="58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3"/>
              <p:cNvSpPr/>
              <p:nvPr/>
            </p:nvSpPr>
            <p:spPr>
              <a:xfrm>
                <a:off x="7508645" y="1482300"/>
                <a:ext cx="29013" cy="14285"/>
              </a:xfrm>
              <a:custGeom>
                <a:avLst/>
                <a:gdLst/>
                <a:ahLst/>
                <a:cxnLst/>
                <a:rect l="l" t="t" r="r" b="b"/>
                <a:pathLst>
                  <a:path w="654" h="322" extrusionOk="0">
                    <a:moveTo>
                      <a:pt x="80" y="1"/>
                    </a:moveTo>
                    <a:cubicBezTo>
                      <a:pt x="65" y="1"/>
                      <a:pt x="50" y="1"/>
                      <a:pt x="35" y="2"/>
                    </a:cubicBezTo>
                    <a:cubicBezTo>
                      <a:pt x="14" y="2"/>
                      <a:pt x="1" y="15"/>
                      <a:pt x="1" y="29"/>
                    </a:cubicBezTo>
                    <a:cubicBezTo>
                      <a:pt x="1" y="49"/>
                      <a:pt x="14" y="63"/>
                      <a:pt x="35" y="63"/>
                    </a:cubicBezTo>
                    <a:cubicBezTo>
                      <a:pt x="144" y="63"/>
                      <a:pt x="252" y="77"/>
                      <a:pt x="355" y="118"/>
                    </a:cubicBezTo>
                    <a:cubicBezTo>
                      <a:pt x="457" y="152"/>
                      <a:pt x="538" y="213"/>
                      <a:pt x="593" y="308"/>
                    </a:cubicBezTo>
                    <a:cubicBezTo>
                      <a:pt x="599" y="315"/>
                      <a:pt x="613" y="322"/>
                      <a:pt x="620" y="322"/>
                    </a:cubicBezTo>
                    <a:lnTo>
                      <a:pt x="633" y="322"/>
                    </a:lnTo>
                    <a:cubicBezTo>
                      <a:pt x="654" y="308"/>
                      <a:pt x="654" y="288"/>
                      <a:pt x="647" y="274"/>
                    </a:cubicBezTo>
                    <a:cubicBezTo>
                      <a:pt x="586" y="172"/>
                      <a:pt x="491" y="90"/>
                      <a:pt x="375" y="49"/>
                    </a:cubicBezTo>
                    <a:cubicBezTo>
                      <a:pt x="280" y="20"/>
                      <a:pt x="180" y="1"/>
                      <a:pt x="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3"/>
              <p:cNvSpPr/>
              <p:nvPr/>
            </p:nvSpPr>
            <p:spPr>
              <a:xfrm>
                <a:off x="7553008" y="1539084"/>
                <a:ext cx="25730" cy="11534"/>
              </a:xfrm>
              <a:custGeom>
                <a:avLst/>
                <a:gdLst/>
                <a:ahLst/>
                <a:cxnLst/>
                <a:rect l="l" t="t" r="r" b="b"/>
                <a:pathLst>
                  <a:path w="580" h="260" extrusionOk="0">
                    <a:moveTo>
                      <a:pt x="36" y="0"/>
                    </a:moveTo>
                    <a:cubicBezTo>
                      <a:pt x="24" y="0"/>
                      <a:pt x="12" y="6"/>
                      <a:pt x="8" y="15"/>
                    </a:cubicBezTo>
                    <a:cubicBezTo>
                      <a:pt x="1" y="35"/>
                      <a:pt x="1" y="55"/>
                      <a:pt x="21" y="62"/>
                    </a:cubicBezTo>
                    <a:cubicBezTo>
                      <a:pt x="178" y="157"/>
                      <a:pt x="355" y="225"/>
                      <a:pt x="538" y="259"/>
                    </a:cubicBezTo>
                    <a:lnTo>
                      <a:pt x="545" y="259"/>
                    </a:lnTo>
                    <a:cubicBezTo>
                      <a:pt x="559" y="259"/>
                      <a:pt x="572" y="246"/>
                      <a:pt x="572" y="232"/>
                    </a:cubicBezTo>
                    <a:cubicBezTo>
                      <a:pt x="579" y="212"/>
                      <a:pt x="566" y="198"/>
                      <a:pt x="552" y="191"/>
                    </a:cubicBezTo>
                    <a:cubicBezTo>
                      <a:pt x="375" y="157"/>
                      <a:pt x="205" y="96"/>
                      <a:pt x="55" y="8"/>
                    </a:cubicBezTo>
                    <a:cubicBezTo>
                      <a:pt x="50" y="3"/>
                      <a:pt x="4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3"/>
              <p:cNvSpPr/>
              <p:nvPr/>
            </p:nvSpPr>
            <p:spPr>
              <a:xfrm>
                <a:off x="7578072" y="1673902"/>
                <a:ext cx="13930" cy="42411"/>
              </a:xfrm>
              <a:custGeom>
                <a:avLst/>
                <a:gdLst/>
                <a:ahLst/>
                <a:cxnLst/>
                <a:rect l="l" t="t" r="r" b="b"/>
                <a:pathLst>
                  <a:path w="314" h="956" extrusionOk="0">
                    <a:moveTo>
                      <a:pt x="43" y="1"/>
                    </a:moveTo>
                    <a:cubicBezTo>
                      <a:pt x="38" y="1"/>
                      <a:pt x="33" y="1"/>
                      <a:pt x="28" y="3"/>
                    </a:cubicBezTo>
                    <a:cubicBezTo>
                      <a:pt x="14" y="3"/>
                      <a:pt x="1" y="24"/>
                      <a:pt x="7" y="44"/>
                    </a:cubicBezTo>
                    <a:cubicBezTo>
                      <a:pt x="35" y="126"/>
                      <a:pt x="69" y="207"/>
                      <a:pt x="103" y="289"/>
                    </a:cubicBezTo>
                    <a:cubicBezTo>
                      <a:pt x="130" y="350"/>
                      <a:pt x="157" y="418"/>
                      <a:pt x="177" y="479"/>
                    </a:cubicBezTo>
                    <a:cubicBezTo>
                      <a:pt x="232" y="615"/>
                      <a:pt x="245" y="772"/>
                      <a:pt x="211" y="915"/>
                    </a:cubicBezTo>
                    <a:cubicBezTo>
                      <a:pt x="205" y="928"/>
                      <a:pt x="218" y="949"/>
                      <a:pt x="232" y="956"/>
                    </a:cubicBezTo>
                    <a:lnTo>
                      <a:pt x="245" y="956"/>
                    </a:lnTo>
                    <a:cubicBezTo>
                      <a:pt x="259" y="956"/>
                      <a:pt x="273" y="949"/>
                      <a:pt x="273" y="935"/>
                    </a:cubicBezTo>
                    <a:cubicBezTo>
                      <a:pt x="314" y="772"/>
                      <a:pt x="300" y="609"/>
                      <a:pt x="239" y="459"/>
                    </a:cubicBezTo>
                    <a:cubicBezTo>
                      <a:pt x="218" y="391"/>
                      <a:pt x="191" y="330"/>
                      <a:pt x="164" y="268"/>
                    </a:cubicBezTo>
                    <a:cubicBezTo>
                      <a:pt x="130" y="187"/>
                      <a:pt x="96" y="105"/>
                      <a:pt x="75" y="24"/>
                    </a:cubicBezTo>
                    <a:cubicBezTo>
                      <a:pt x="70" y="8"/>
                      <a:pt x="58" y="1"/>
                      <a:pt x="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3"/>
              <p:cNvSpPr/>
              <p:nvPr/>
            </p:nvSpPr>
            <p:spPr>
              <a:xfrm>
                <a:off x="7403462" y="1670974"/>
                <a:ext cx="24932" cy="64059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444" extrusionOk="0">
                    <a:moveTo>
                      <a:pt x="37" y="1"/>
                    </a:moveTo>
                    <a:cubicBezTo>
                      <a:pt x="19" y="1"/>
                      <a:pt x="0" y="13"/>
                      <a:pt x="4" y="35"/>
                    </a:cubicBezTo>
                    <a:cubicBezTo>
                      <a:pt x="38" y="205"/>
                      <a:pt x="113" y="362"/>
                      <a:pt x="222" y="491"/>
                    </a:cubicBezTo>
                    <a:cubicBezTo>
                      <a:pt x="269" y="559"/>
                      <a:pt x="310" y="634"/>
                      <a:pt x="351" y="702"/>
                    </a:cubicBezTo>
                    <a:cubicBezTo>
                      <a:pt x="460" y="920"/>
                      <a:pt x="494" y="1164"/>
                      <a:pt x="446" y="1403"/>
                    </a:cubicBezTo>
                    <a:cubicBezTo>
                      <a:pt x="440" y="1423"/>
                      <a:pt x="453" y="1437"/>
                      <a:pt x="467" y="1443"/>
                    </a:cubicBezTo>
                    <a:lnTo>
                      <a:pt x="480" y="1443"/>
                    </a:lnTo>
                    <a:cubicBezTo>
                      <a:pt x="494" y="1443"/>
                      <a:pt x="508" y="1430"/>
                      <a:pt x="508" y="1416"/>
                    </a:cubicBezTo>
                    <a:cubicBezTo>
                      <a:pt x="562" y="1164"/>
                      <a:pt x="528" y="899"/>
                      <a:pt x="412" y="675"/>
                    </a:cubicBezTo>
                    <a:cubicBezTo>
                      <a:pt x="371" y="600"/>
                      <a:pt x="324" y="525"/>
                      <a:pt x="276" y="457"/>
                    </a:cubicBezTo>
                    <a:cubicBezTo>
                      <a:pt x="174" y="328"/>
                      <a:pt x="99" y="185"/>
                      <a:pt x="72" y="28"/>
                    </a:cubicBezTo>
                    <a:cubicBezTo>
                      <a:pt x="69" y="10"/>
                      <a:pt x="53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3"/>
              <p:cNvSpPr/>
              <p:nvPr/>
            </p:nvSpPr>
            <p:spPr>
              <a:xfrm>
                <a:off x="7371920" y="1682952"/>
                <a:ext cx="7586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541" extrusionOk="0">
                    <a:moveTo>
                      <a:pt x="134" y="1"/>
                    </a:moveTo>
                    <a:cubicBezTo>
                      <a:pt x="120" y="1"/>
                      <a:pt x="108" y="7"/>
                      <a:pt x="103" y="17"/>
                    </a:cubicBezTo>
                    <a:cubicBezTo>
                      <a:pt x="35" y="173"/>
                      <a:pt x="1" y="343"/>
                      <a:pt x="14" y="513"/>
                    </a:cubicBezTo>
                    <a:cubicBezTo>
                      <a:pt x="14" y="527"/>
                      <a:pt x="28" y="541"/>
                      <a:pt x="48" y="541"/>
                    </a:cubicBezTo>
                    <a:cubicBezTo>
                      <a:pt x="69" y="541"/>
                      <a:pt x="82" y="527"/>
                      <a:pt x="82" y="507"/>
                    </a:cubicBezTo>
                    <a:cubicBezTo>
                      <a:pt x="69" y="350"/>
                      <a:pt x="96" y="187"/>
                      <a:pt x="164" y="44"/>
                    </a:cubicBezTo>
                    <a:cubicBezTo>
                      <a:pt x="171" y="30"/>
                      <a:pt x="164" y="10"/>
                      <a:pt x="150" y="3"/>
                    </a:cubicBezTo>
                    <a:cubicBezTo>
                      <a:pt x="145" y="1"/>
                      <a:pt x="139" y="1"/>
                      <a:pt x="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3"/>
              <p:cNvSpPr/>
              <p:nvPr/>
            </p:nvSpPr>
            <p:spPr>
              <a:xfrm>
                <a:off x="7330264" y="2105283"/>
                <a:ext cx="293724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479" extrusionOk="0">
                    <a:moveTo>
                      <a:pt x="5568" y="0"/>
                    </a:moveTo>
                    <a:cubicBezTo>
                      <a:pt x="5052" y="0"/>
                      <a:pt x="4605" y="63"/>
                      <a:pt x="3906" y="124"/>
                    </a:cubicBezTo>
                    <a:cubicBezTo>
                      <a:pt x="3225" y="185"/>
                      <a:pt x="2532" y="248"/>
                      <a:pt x="1846" y="248"/>
                    </a:cubicBezTo>
                    <a:cubicBezTo>
                      <a:pt x="1230" y="248"/>
                      <a:pt x="620" y="197"/>
                      <a:pt x="28" y="49"/>
                    </a:cubicBezTo>
                    <a:cubicBezTo>
                      <a:pt x="14" y="131"/>
                      <a:pt x="8" y="212"/>
                      <a:pt x="1" y="287"/>
                    </a:cubicBezTo>
                    <a:cubicBezTo>
                      <a:pt x="576" y="416"/>
                      <a:pt x="1158" y="478"/>
                      <a:pt x="1745" y="478"/>
                    </a:cubicBezTo>
                    <a:cubicBezTo>
                      <a:pt x="1776" y="478"/>
                      <a:pt x="1807" y="478"/>
                      <a:pt x="1838" y="478"/>
                    </a:cubicBezTo>
                    <a:cubicBezTo>
                      <a:pt x="2539" y="478"/>
                      <a:pt x="3239" y="416"/>
                      <a:pt x="3926" y="355"/>
                    </a:cubicBezTo>
                    <a:cubicBezTo>
                      <a:pt x="4614" y="292"/>
                      <a:pt x="5064" y="229"/>
                      <a:pt x="5568" y="229"/>
                    </a:cubicBezTo>
                    <a:cubicBezTo>
                      <a:pt x="5876" y="229"/>
                      <a:pt x="6205" y="252"/>
                      <a:pt x="6621" y="314"/>
                    </a:cubicBezTo>
                    <a:lnTo>
                      <a:pt x="6593" y="76"/>
                    </a:lnTo>
                    <a:cubicBezTo>
                      <a:pt x="6187" y="21"/>
                      <a:pt x="5866" y="0"/>
                      <a:pt x="55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3"/>
              <p:cNvSpPr/>
              <p:nvPr/>
            </p:nvSpPr>
            <p:spPr>
              <a:xfrm>
                <a:off x="7333280" y="2073963"/>
                <a:ext cx="286493" cy="21471"/>
              </a:xfrm>
              <a:custGeom>
                <a:avLst/>
                <a:gdLst/>
                <a:ahLst/>
                <a:cxnLst/>
                <a:rect l="l" t="t" r="r" b="b"/>
                <a:pathLst>
                  <a:path w="6458" h="484" extrusionOk="0">
                    <a:moveTo>
                      <a:pt x="5464" y="0"/>
                    </a:moveTo>
                    <a:cubicBezTo>
                      <a:pt x="4958" y="0"/>
                      <a:pt x="4527" y="63"/>
                      <a:pt x="3838" y="129"/>
                    </a:cubicBezTo>
                    <a:cubicBezTo>
                      <a:pt x="3163" y="187"/>
                      <a:pt x="2475" y="247"/>
                      <a:pt x="1792" y="247"/>
                    </a:cubicBezTo>
                    <a:cubicBezTo>
                      <a:pt x="1195" y="247"/>
                      <a:pt x="603" y="201"/>
                      <a:pt x="28" y="68"/>
                    </a:cubicBezTo>
                    <a:cubicBezTo>
                      <a:pt x="21" y="149"/>
                      <a:pt x="14" y="224"/>
                      <a:pt x="1" y="306"/>
                    </a:cubicBezTo>
                    <a:cubicBezTo>
                      <a:pt x="557" y="422"/>
                      <a:pt x="1119" y="483"/>
                      <a:pt x="1681" y="483"/>
                    </a:cubicBezTo>
                    <a:cubicBezTo>
                      <a:pt x="1710" y="483"/>
                      <a:pt x="1740" y="483"/>
                      <a:pt x="1770" y="483"/>
                    </a:cubicBezTo>
                    <a:cubicBezTo>
                      <a:pt x="2471" y="483"/>
                      <a:pt x="3171" y="422"/>
                      <a:pt x="3858" y="354"/>
                    </a:cubicBezTo>
                    <a:cubicBezTo>
                      <a:pt x="4538" y="293"/>
                      <a:pt x="4971" y="233"/>
                      <a:pt x="5467" y="233"/>
                    </a:cubicBezTo>
                    <a:cubicBezTo>
                      <a:pt x="5755" y="233"/>
                      <a:pt x="6065" y="253"/>
                      <a:pt x="6457" y="306"/>
                    </a:cubicBezTo>
                    <a:lnTo>
                      <a:pt x="6423" y="68"/>
                    </a:lnTo>
                    <a:cubicBezTo>
                      <a:pt x="6044" y="19"/>
                      <a:pt x="5742" y="0"/>
                      <a:pt x="54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3"/>
              <p:cNvSpPr/>
              <p:nvPr/>
            </p:nvSpPr>
            <p:spPr>
              <a:xfrm>
                <a:off x="7515610" y="2030488"/>
                <a:ext cx="17257" cy="106559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402" extrusionOk="0">
                    <a:moveTo>
                      <a:pt x="41" y="0"/>
                    </a:moveTo>
                    <a:cubicBezTo>
                      <a:pt x="21" y="7"/>
                      <a:pt x="0" y="27"/>
                      <a:pt x="7" y="48"/>
                    </a:cubicBezTo>
                    <a:lnTo>
                      <a:pt x="306" y="2368"/>
                    </a:lnTo>
                    <a:cubicBezTo>
                      <a:pt x="306" y="2388"/>
                      <a:pt x="327" y="2402"/>
                      <a:pt x="347" y="2402"/>
                    </a:cubicBezTo>
                    <a:cubicBezTo>
                      <a:pt x="368" y="2402"/>
                      <a:pt x="388" y="2381"/>
                      <a:pt x="381" y="2361"/>
                    </a:cubicBezTo>
                    <a:lnTo>
                      <a:pt x="82" y="34"/>
                    </a:lnTo>
                    <a:cubicBezTo>
                      <a:pt x="82" y="14"/>
                      <a:pt x="61" y="0"/>
                      <a:pt x="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3"/>
              <p:cNvSpPr/>
              <p:nvPr/>
            </p:nvSpPr>
            <p:spPr>
              <a:xfrm>
                <a:off x="7604956" y="1867500"/>
                <a:ext cx="92673" cy="93915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2117" extrusionOk="0">
                    <a:moveTo>
                      <a:pt x="1919" y="0"/>
                    </a:moveTo>
                    <a:cubicBezTo>
                      <a:pt x="1374" y="1102"/>
                      <a:pt x="191" y="1844"/>
                      <a:pt x="0" y="1953"/>
                    </a:cubicBezTo>
                    <a:lnTo>
                      <a:pt x="191" y="2116"/>
                    </a:lnTo>
                    <a:cubicBezTo>
                      <a:pt x="510" y="1912"/>
                      <a:pt x="1551" y="1225"/>
                      <a:pt x="2089" y="184"/>
                    </a:cubicBezTo>
                    <a:lnTo>
                      <a:pt x="19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3"/>
              <p:cNvSpPr/>
              <p:nvPr/>
            </p:nvSpPr>
            <p:spPr>
              <a:xfrm>
                <a:off x="7031793" y="2078133"/>
                <a:ext cx="76570" cy="44008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992" extrusionOk="0">
                    <a:moveTo>
                      <a:pt x="1558" y="1"/>
                    </a:moveTo>
                    <a:cubicBezTo>
                      <a:pt x="1556" y="1"/>
                      <a:pt x="1554" y="1"/>
                      <a:pt x="1551" y="1"/>
                    </a:cubicBezTo>
                    <a:cubicBezTo>
                      <a:pt x="1504" y="8"/>
                      <a:pt x="436" y="151"/>
                      <a:pt x="34" y="811"/>
                    </a:cubicBezTo>
                    <a:cubicBezTo>
                      <a:pt x="0" y="865"/>
                      <a:pt x="14" y="940"/>
                      <a:pt x="68" y="974"/>
                    </a:cubicBezTo>
                    <a:cubicBezTo>
                      <a:pt x="82" y="974"/>
                      <a:pt x="89" y="981"/>
                      <a:pt x="102" y="988"/>
                    </a:cubicBezTo>
                    <a:cubicBezTo>
                      <a:pt x="112" y="990"/>
                      <a:pt x="122" y="992"/>
                      <a:pt x="132" y="992"/>
                    </a:cubicBezTo>
                    <a:cubicBezTo>
                      <a:pt x="171" y="992"/>
                      <a:pt x="210" y="971"/>
                      <a:pt x="231" y="933"/>
                    </a:cubicBezTo>
                    <a:cubicBezTo>
                      <a:pt x="578" y="375"/>
                      <a:pt x="1572" y="239"/>
                      <a:pt x="1579" y="239"/>
                    </a:cubicBezTo>
                    <a:cubicBezTo>
                      <a:pt x="1726" y="212"/>
                      <a:pt x="1702" y="1"/>
                      <a:pt x="1558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3"/>
              <p:cNvSpPr/>
              <p:nvPr/>
            </p:nvSpPr>
            <p:spPr>
              <a:xfrm>
                <a:off x="7035697" y="2083678"/>
                <a:ext cx="80385" cy="49021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105" extrusionOk="0">
                    <a:moveTo>
                      <a:pt x="1642" y="1"/>
                    </a:moveTo>
                    <a:cubicBezTo>
                      <a:pt x="1631" y="1"/>
                      <a:pt x="1619" y="2"/>
                      <a:pt x="1606" y="5"/>
                    </a:cubicBezTo>
                    <a:cubicBezTo>
                      <a:pt x="1565" y="12"/>
                      <a:pt x="429" y="271"/>
                      <a:pt x="35" y="924"/>
                    </a:cubicBezTo>
                    <a:cubicBezTo>
                      <a:pt x="1" y="978"/>
                      <a:pt x="14" y="1046"/>
                      <a:pt x="69" y="1087"/>
                    </a:cubicBezTo>
                    <a:cubicBezTo>
                      <a:pt x="82" y="1087"/>
                      <a:pt x="89" y="1094"/>
                      <a:pt x="103" y="1101"/>
                    </a:cubicBezTo>
                    <a:cubicBezTo>
                      <a:pt x="111" y="1103"/>
                      <a:pt x="120" y="1104"/>
                      <a:pt x="128" y="1104"/>
                    </a:cubicBezTo>
                    <a:cubicBezTo>
                      <a:pt x="169" y="1104"/>
                      <a:pt x="209" y="1080"/>
                      <a:pt x="232" y="1046"/>
                    </a:cubicBezTo>
                    <a:cubicBezTo>
                      <a:pt x="579" y="482"/>
                      <a:pt x="1647" y="237"/>
                      <a:pt x="1661" y="237"/>
                    </a:cubicBezTo>
                    <a:cubicBezTo>
                      <a:pt x="1811" y="212"/>
                      <a:pt x="1777" y="1"/>
                      <a:pt x="164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3"/>
              <p:cNvSpPr/>
              <p:nvPr/>
            </p:nvSpPr>
            <p:spPr>
              <a:xfrm>
                <a:off x="7045678" y="2089002"/>
                <a:ext cx="76481" cy="4702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060" extrusionOk="0">
                    <a:moveTo>
                      <a:pt x="1558" y="0"/>
                    </a:moveTo>
                    <a:cubicBezTo>
                      <a:pt x="1553" y="0"/>
                      <a:pt x="1549" y="1"/>
                      <a:pt x="1544" y="1"/>
                    </a:cubicBezTo>
                    <a:cubicBezTo>
                      <a:pt x="1497" y="15"/>
                      <a:pt x="435" y="226"/>
                      <a:pt x="34" y="879"/>
                    </a:cubicBezTo>
                    <a:cubicBezTo>
                      <a:pt x="0" y="933"/>
                      <a:pt x="14" y="1008"/>
                      <a:pt x="75" y="1042"/>
                    </a:cubicBezTo>
                    <a:cubicBezTo>
                      <a:pt x="82" y="1049"/>
                      <a:pt x="89" y="1056"/>
                      <a:pt x="102" y="1056"/>
                    </a:cubicBezTo>
                    <a:cubicBezTo>
                      <a:pt x="113" y="1058"/>
                      <a:pt x="124" y="1060"/>
                      <a:pt x="135" y="1060"/>
                    </a:cubicBezTo>
                    <a:cubicBezTo>
                      <a:pt x="178" y="1060"/>
                      <a:pt x="217" y="1039"/>
                      <a:pt x="238" y="1001"/>
                    </a:cubicBezTo>
                    <a:cubicBezTo>
                      <a:pt x="585" y="443"/>
                      <a:pt x="1578" y="239"/>
                      <a:pt x="1585" y="239"/>
                    </a:cubicBezTo>
                    <a:cubicBezTo>
                      <a:pt x="1724" y="200"/>
                      <a:pt x="1690" y="0"/>
                      <a:pt x="1558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3"/>
              <p:cNvSpPr/>
              <p:nvPr/>
            </p:nvSpPr>
            <p:spPr>
              <a:xfrm>
                <a:off x="7059564" y="2094769"/>
                <a:ext cx="62507" cy="39749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896" extrusionOk="0">
                    <a:moveTo>
                      <a:pt x="1245" y="0"/>
                    </a:moveTo>
                    <a:cubicBezTo>
                      <a:pt x="1211" y="0"/>
                      <a:pt x="442" y="55"/>
                      <a:pt x="34" y="715"/>
                    </a:cubicBezTo>
                    <a:cubicBezTo>
                      <a:pt x="0" y="769"/>
                      <a:pt x="20" y="844"/>
                      <a:pt x="75" y="878"/>
                    </a:cubicBezTo>
                    <a:cubicBezTo>
                      <a:pt x="88" y="885"/>
                      <a:pt x="95" y="885"/>
                      <a:pt x="109" y="892"/>
                    </a:cubicBezTo>
                    <a:cubicBezTo>
                      <a:pt x="117" y="894"/>
                      <a:pt x="126" y="895"/>
                      <a:pt x="135" y="895"/>
                    </a:cubicBezTo>
                    <a:cubicBezTo>
                      <a:pt x="175" y="895"/>
                      <a:pt x="216" y="871"/>
                      <a:pt x="238" y="837"/>
                    </a:cubicBezTo>
                    <a:cubicBezTo>
                      <a:pt x="578" y="286"/>
                      <a:pt x="1252" y="238"/>
                      <a:pt x="1259" y="238"/>
                    </a:cubicBezTo>
                    <a:cubicBezTo>
                      <a:pt x="1408" y="218"/>
                      <a:pt x="1395" y="0"/>
                      <a:pt x="1245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3"/>
              <p:cNvSpPr/>
              <p:nvPr/>
            </p:nvSpPr>
            <p:spPr>
              <a:xfrm>
                <a:off x="7066174" y="2096588"/>
                <a:ext cx="50440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425" extrusionOk="0">
                    <a:moveTo>
                      <a:pt x="987" y="0"/>
                    </a:moveTo>
                    <a:lnTo>
                      <a:pt x="252" y="231"/>
                    </a:lnTo>
                    <a:cubicBezTo>
                      <a:pt x="252" y="231"/>
                      <a:pt x="1" y="361"/>
                      <a:pt x="450" y="415"/>
                    </a:cubicBezTo>
                    <a:cubicBezTo>
                      <a:pt x="498" y="422"/>
                      <a:pt x="544" y="424"/>
                      <a:pt x="587" y="424"/>
                    </a:cubicBezTo>
                    <a:cubicBezTo>
                      <a:pt x="952" y="424"/>
                      <a:pt x="1137" y="218"/>
                      <a:pt x="1137" y="218"/>
                    </a:cubicBez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3"/>
              <p:cNvSpPr/>
              <p:nvPr/>
            </p:nvSpPr>
            <p:spPr>
              <a:xfrm>
                <a:off x="7038802" y="2073342"/>
                <a:ext cx="69960" cy="31054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700" extrusionOk="0">
                    <a:moveTo>
                      <a:pt x="1237" y="0"/>
                    </a:moveTo>
                    <a:cubicBezTo>
                      <a:pt x="1108" y="82"/>
                      <a:pt x="672" y="82"/>
                      <a:pt x="543" y="123"/>
                    </a:cubicBezTo>
                    <a:cubicBezTo>
                      <a:pt x="386" y="170"/>
                      <a:pt x="12" y="429"/>
                      <a:pt x="5" y="558"/>
                    </a:cubicBezTo>
                    <a:cubicBezTo>
                      <a:pt x="1" y="644"/>
                      <a:pt x="50" y="700"/>
                      <a:pt x="122" y="700"/>
                    </a:cubicBezTo>
                    <a:cubicBezTo>
                      <a:pt x="158" y="700"/>
                      <a:pt x="200" y="685"/>
                      <a:pt x="244" y="653"/>
                    </a:cubicBezTo>
                    <a:cubicBezTo>
                      <a:pt x="336" y="584"/>
                      <a:pt x="488" y="465"/>
                      <a:pt x="611" y="465"/>
                    </a:cubicBezTo>
                    <a:cubicBezTo>
                      <a:pt x="633" y="465"/>
                      <a:pt x="653" y="468"/>
                      <a:pt x="672" y="476"/>
                    </a:cubicBezTo>
                    <a:cubicBezTo>
                      <a:pt x="779" y="512"/>
                      <a:pt x="889" y="529"/>
                      <a:pt x="999" y="529"/>
                    </a:cubicBezTo>
                    <a:cubicBezTo>
                      <a:pt x="1203" y="529"/>
                      <a:pt x="1404" y="469"/>
                      <a:pt x="1577" y="354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3"/>
              <p:cNvSpPr/>
              <p:nvPr/>
            </p:nvSpPr>
            <p:spPr>
              <a:xfrm>
                <a:off x="7045678" y="2118459"/>
                <a:ext cx="9671" cy="1104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249" extrusionOk="0">
                    <a:moveTo>
                      <a:pt x="186" y="0"/>
                    </a:moveTo>
                    <a:cubicBezTo>
                      <a:pt x="179" y="0"/>
                      <a:pt x="170" y="4"/>
                      <a:pt x="163" y="11"/>
                    </a:cubicBezTo>
                    <a:cubicBezTo>
                      <a:pt x="102" y="65"/>
                      <a:pt x="54" y="133"/>
                      <a:pt x="7" y="201"/>
                    </a:cubicBezTo>
                    <a:cubicBezTo>
                      <a:pt x="0" y="215"/>
                      <a:pt x="0" y="235"/>
                      <a:pt x="20" y="242"/>
                    </a:cubicBezTo>
                    <a:cubicBezTo>
                      <a:pt x="20" y="249"/>
                      <a:pt x="27" y="249"/>
                      <a:pt x="34" y="249"/>
                    </a:cubicBezTo>
                    <a:cubicBezTo>
                      <a:pt x="48" y="249"/>
                      <a:pt x="54" y="242"/>
                      <a:pt x="61" y="235"/>
                    </a:cubicBezTo>
                    <a:cubicBezTo>
                      <a:pt x="102" y="167"/>
                      <a:pt x="150" y="106"/>
                      <a:pt x="204" y="51"/>
                    </a:cubicBezTo>
                    <a:cubicBezTo>
                      <a:pt x="218" y="38"/>
                      <a:pt x="218" y="17"/>
                      <a:pt x="204" y="11"/>
                    </a:cubicBezTo>
                    <a:cubicBezTo>
                      <a:pt x="201" y="4"/>
                      <a:pt x="194" y="0"/>
                      <a:pt x="1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3"/>
              <p:cNvSpPr/>
              <p:nvPr/>
            </p:nvSpPr>
            <p:spPr>
              <a:xfrm>
                <a:off x="7059564" y="2113889"/>
                <a:ext cx="13264" cy="13797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252" y="1"/>
                    </a:moveTo>
                    <a:cubicBezTo>
                      <a:pt x="245" y="1"/>
                      <a:pt x="237" y="4"/>
                      <a:pt x="231" y="11"/>
                    </a:cubicBezTo>
                    <a:cubicBezTo>
                      <a:pt x="143" y="86"/>
                      <a:pt x="68" y="175"/>
                      <a:pt x="7" y="270"/>
                    </a:cubicBezTo>
                    <a:cubicBezTo>
                      <a:pt x="0" y="284"/>
                      <a:pt x="0" y="304"/>
                      <a:pt x="20" y="311"/>
                    </a:cubicBezTo>
                    <a:lnTo>
                      <a:pt x="34" y="311"/>
                    </a:lnTo>
                    <a:cubicBezTo>
                      <a:pt x="41" y="311"/>
                      <a:pt x="54" y="311"/>
                      <a:pt x="61" y="304"/>
                    </a:cubicBezTo>
                    <a:cubicBezTo>
                      <a:pt x="116" y="209"/>
                      <a:pt x="191" y="127"/>
                      <a:pt x="272" y="59"/>
                    </a:cubicBezTo>
                    <a:cubicBezTo>
                      <a:pt x="299" y="38"/>
                      <a:pt x="276" y="1"/>
                      <a:pt x="2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3"/>
              <p:cNvSpPr/>
              <p:nvPr/>
            </p:nvSpPr>
            <p:spPr>
              <a:xfrm>
                <a:off x="7042661" y="2093128"/>
                <a:ext cx="41656" cy="11623"/>
              </a:xfrm>
              <a:custGeom>
                <a:avLst/>
                <a:gdLst/>
                <a:ahLst/>
                <a:cxnLst/>
                <a:rect l="l" t="t" r="r" b="b"/>
                <a:pathLst>
                  <a:path w="939" h="262" extrusionOk="0">
                    <a:moveTo>
                      <a:pt x="905" y="1"/>
                    </a:moveTo>
                    <a:cubicBezTo>
                      <a:pt x="901" y="1"/>
                      <a:pt x="896" y="2"/>
                      <a:pt x="891" y="3"/>
                    </a:cubicBezTo>
                    <a:cubicBezTo>
                      <a:pt x="812" y="30"/>
                      <a:pt x="730" y="44"/>
                      <a:pt x="647" y="44"/>
                    </a:cubicBezTo>
                    <a:cubicBezTo>
                      <a:pt x="582" y="44"/>
                      <a:pt x="515" y="35"/>
                      <a:pt x="449" y="17"/>
                    </a:cubicBezTo>
                    <a:lnTo>
                      <a:pt x="435" y="10"/>
                    </a:lnTo>
                    <a:lnTo>
                      <a:pt x="422" y="17"/>
                    </a:lnTo>
                    <a:cubicBezTo>
                      <a:pt x="299" y="98"/>
                      <a:pt x="170" y="160"/>
                      <a:pt x="27" y="194"/>
                    </a:cubicBezTo>
                    <a:cubicBezTo>
                      <a:pt x="14" y="201"/>
                      <a:pt x="0" y="221"/>
                      <a:pt x="7" y="235"/>
                    </a:cubicBezTo>
                    <a:cubicBezTo>
                      <a:pt x="7" y="248"/>
                      <a:pt x="20" y="255"/>
                      <a:pt x="34" y="262"/>
                    </a:cubicBezTo>
                    <a:lnTo>
                      <a:pt x="41" y="255"/>
                    </a:lnTo>
                    <a:cubicBezTo>
                      <a:pt x="184" y="221"/>
                      <a:pt x="320" y="160"/>
                      <a:pt x="449" y="78"/>
                    </a:cubicBezTo>
                    <a:cubicBezTo>
                      <a:pt x="513" y="96"/>
                      <a:pt x="580" y="104"/>
                      <a:pt x="647" y="104"/>
                    </a:cubicBezTo>
                    <a:cubicBezTo>
                      <a:pt x="736" y="104"/>
                      <a:pt x="826" y="89"/>
                      <a:pt x="912" y="58"/>
                    </a:cubicBezTo>
                    <a:cubicBezTo>
                      <a:pt x="932" y="58"/>
                      <a:pt x="939" y="37"/>
                      <a:pt x="932" y="24"/>
                    </a:cubicBezTo>
                    <a:cubicBezTo>
                      <a:pt x="927" y="8"/>
                      <a:pt x="918" y="1"/>
                      <a:pt x="9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3"/>
              <p:cNvSpPr/>
              <p:nvPr/>
            </p:nvSpPr>
            <p:spPr>
              <a:xfrm>
                <a:off x="7039024" y="2107678"/>
                <a:ext cx="13974" cy="13974"/>
              </a:xfrm>
              <a:custGeom>
                <a:avLst/>
                <a:gdLst/>
                <a:ahLst/>
                <a:cxnLst/>
                <a:rect l="l" t="t" r="r" b="b"/>
                <a:pathLst>
                  <a:path w="315" h="315" extrusionOk="0">
                    <a:moveTo>
                      <a:pt x="273" y="0"/>
                    </a:moveTo>
                    <a:cubicBezTo>
                      <a:pt x="266" y="0"/>
                      <a:pt x="259" y="3"/>
                      <a:pt x="252" y="9"/>
                    </a:cubicBezTo>
                    <a:cubicBezTo>
                      <a:pt x="164" y="83"/>
                      <a:pt x="82" y="172"/>
                      <a:pt x="7" y="267"/>
                    </a:cubicBezTo>
                    <a:cubicBezTo>
                      <a:pt x="0" y="281"/>
                      <a:pt x="0" y="301"/>
                      <a:pt x="21" y="315"/>
                    </a:cubicBezTo>
                    <a:lnTo>
                      <a:pt x="34" y="315"/>
                    </a:lnTo>
                    <a:cubicBezTo>
                      <a:pt x="48" y="315"/>
                      <a:pt x="55" y="308"/>
                      <a:pt x="62" y="301"/>
                    </a:cubicBezTo>
                    <a:cubicBezTo>
                      <a:pt x="130" y="213"/>
                      <a:pt x="204" y="124"/>
                      <a:pt x="293" y="56"/>
                    </a:cubicBezTo>
                    <a:cubicBezTo>
                      <a:pt x="314" y="35"/>
                      <a:pt x="298" y="0"/>
                      <a:pt x="2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3"/>
              <p:cNvSpPr/>
              <p:nvPr/>
            </p:nvSpPr>
            <p:spPr>
              <a:xfrm>
                <a:off x="7803079" y="2109675"/>
                <a:ext cx="38551" cy="77146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739" extrusionOk="0">
                    <a:moveTo>
                      <a:pt x="122" y="1"/>
                    </a:moveTo>
                    <a:cubicBezTo>
                      <a:pt x="61" y="1"/>
                      <a:pt x="1" y="44"/>
                      <a:pt x="4" y="127"/>
                    </a:cubicBezTo>
                    <a:cubicBezTo>
                      <a:pt x="4" y="175"/>
                      <a:pt x="52" y="1249"/>
                      <a:pt x="664" y="1712"/>
                    </a:cubicBezTo>
                    <a:cubicBezTo>
                      <a:pt x="687" y="1730"/>
                      <a:pt x="714" y="1738"/>
                      <a:pt x="741" y="1738"/>
                    </a:cubicBezTo>
                    <a:cubicBezTo>
                      <a:pt x="776" y="1738"/>
                      <a:pt x="811" y="1723"/>
                      <a:pt x="834" y="1692"/>
                    </a:cubicBezTo>
                    <a:cubicBezTo>
                      <a:pt x="841" y="1678"/>
                      <a:pt x="848" y="1671"/>
                      <a:pt x="854" y="1658"/>
                    </a:cubicBezTo>
                    <a:cubicBezTo>
                      <a:pt x="868" y="1610"/>
                      <a:pt x="854" y="1556"/>
                      <a:pt x="807" y="1522"/>
                    </a:cubicBezTo>
                    <a:cubicBezTo>
                      <a:pt x="283" y="1127"/>
                      <a:pt x="242" y="127"/>
                      <a:pt x="242" y="120"/>
                    </a:cubicBezTo>
                    <a:cubicBezTo>
                      <a:pt x="239" y="40"/>
                      <a:pt x="180" y="1"/>
                      <a:pt x="12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3"/>
              <p:cNvSpPr/>
              <p:nvPr/>
            </p:nvSpPr>
            <p:spPr>
              <a:xfrm>
                <a:off x="7808802" y="2103375"/>
                <a:ext cx="43653" cy="80429"/>
              </a:xfrm>
              <a:custGeom>
                <a:avLst/>
                <a:gdLst/>
                <a:ahLst/>
                <a:cxnLst/>
                <a:rect l="l" t="t" r="r" b="b"/>
                <a:pathLst>
                  <a:path w="984" h="1813" extrusionOk="0">
                    <a:moveTo>
                      <a:pt x="130" y="1"/>
                    </a:moveTo>
                    <a:cubicBezTo>
                      <a:pt x="65" y="1"/>
                      <a:pt x="0" y="48"/>
                      <a:pt x="11" y="133"/>
                    </a:cubicBezTo>
                    <a:cubicBezTo>
                      <a:pt x="11" y="180"/>
                      <a:pt x="168" y="1330"/>
                      <a:pt x="780" y="1786"/>
                    </a:cubicBezTo>
                    <a:cubicBezTo>
                      <a:pt x="803" y="1804"/>
                      <a:pt x="830" y="1812"/>
                      <a:pt x="857" y="1812"/>
                    </a:cubicBezTo>
                    <a:cubicBezTo>
                      <a:pt x="892" y="1812"/>
                      <a:pt x="927" y="1797"/>
                      <a:pt x="950" y="1766"/>
                    </a:cubicBezTo>
                    <a:cubicBezTo>
                      <a:pt x="957" y="1752"/>
                      <a:pt x="957" y="1745"/>
                      <a:pt x="964" y="1738"/>
                    </a:cubicBezTo>
                    <a:cubicBezTo>
                      <a:pt x="984" y="1684"/>
                      <a:pt x="970" y="1630"/>
                      <a:pt x="923" y="1596"/>
                    </a:cubicBezTo>
                    <a:cubicBezTo>
                      <a:pt x="392" y="1201"/>
                      <a:pt x="249" y="112"/>
                      <a:pt x="249" y="106"/>
                    </a:cubicBezTo>
                    <a:cubicBezTo>
                      <a:pt x="240" y="34"/>
                      <a:pt x="185" y="1"/>
                      <a:pt x="130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3"/>
              <p:cNvSpPr/>
              <p:nvPr/>
            </p:nvSpPr>
            <p:spPr>
              <a:xfrm>
                <a:off x="7814658" y="2096588"/>
                <a:ext cx="42366" cy="7754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748" extrusionOk="0">
                    <a:moveTo>
                      <a:pt x="136" y="1"/>
                    </a:moveTo>
                    <a:cubicBezTo>
                      <a:pt x="69" y="1"/>
                      <a:pt x="0" y="51"/>
                      <a:pt x="15" y="143"/>
                    </a:cubicBezTo>
                    <a:cubicBezTo>
                      <a:pt x="15" y="184"/>
                      <a:pt x="138" y="1266"/>
                      <a:pt x="750" y="1721"/>
                    </a:cubicBezTo>
                    <a:cubicBezTo>
                      <a:pt x="773" y="1739"/>
                      <a:pt x="800" y="1748"/>
                      <a:pt x="827" y="1748"/>
                    </a:cubicBezTo>
                    <a:cubicBezTo>
                      <a:pt x="862" y="1748"/>
                      <a:pt x="897" y="1732"/>
                      <a:pt x="920" y="1701"/>
                    </a:cubicBezTo>
                    <a:cubicBezTo>
                      <a:pt x="927" y="1687"/>
                      <a:pt x="934" y="1681"/>
                      <a:pt x="934" y="1674"/>
                    </a:cubicBezTo>
                    <a:cubicBezTo>
                      <a:pt x="954" y="1619"/>
                      <a:pt x="934" y="1565"/>
                      <a:pt x="893" y="1531"/>
                    </a:cubicBezTo>
                    <a:cubicBezTo>
                      <a:pt x="362" y="1136"/>
                      <a:pt x="253" y="123"/>
                      <a:pt x="253" y="116"/>
                    </a:cubicBezTo>
                    <a:cubicBezTo>
                      <a:pt x="250" y="37"/>
                      <a:pt x="194" y="1"/>
                      <a:pt x="136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33"/>
              <p:cNvSpPr/>
              <p:nvPr/>
            </p:nvSpPr>
            <p:spPr>
              <a:xfrm>
                <a:off x="7819848" y="2097741"/>
                <a:ext cx="36865" cy="62418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407" extrusionOk="0">
                    <a:moveTo>
                      <a:pt x="139" y="0"/>
                    </a:moveTo>
                    <a:cubicBezTo>
                      <a:pt x="81" y="0"/>
                      <a:pt x="24" y="38"/>
                      <a:pt x="21" y="117"/>
                    </a:cubicBezTo>
                    <a:cubicBezTo>
                      <a:pt x="21" y="151"/>
                      <a:pt x="0" y="920"/>
                      <a:pt x="626" y="1382"/>
                    </a:cubicBezTo>
                    <a:cubicBezTo>
                      <a:pt x="645" y="1399"/>
                      <a:pt x="669" y="1406"/>
                      <a:pt x="694" y="1406"/>
                    </a:cubicBezTo>
                    <a:cubicBezTo>
                      <a:pt x="732" y="1406"/>
                      <a:pt x="772" y="1388"/>
                      <a:pt x="796" y="1355"/>
                    </a:cubicBezTo>
                    <a:cubicBezTo>
                      <a:pt x="796" y="1348"/>
                      <a:pt x="803" y="1342"/>
                      <a:pt x="810" y="1328"/>
                    </a:cubicBezTo>
                    <a:cubicBezTo>
                      <a:pt x="830" y="1280"/>
                      <a:pt x="810" y="1226"/>
                      <a:pt x="769" y="1192"/>
                    </a:cubicBezTo>
                    <a:cubicBezTo>
                      <a:pt x="245" y="804"/>
                      <a:pt x="259" y="131"/>
                      <a:pt x="259" y="124"/>
                    </a:cubicBezTo>
                    <a:cubicBezTo>
                      <a:pt x="262" y="43"/>
                      <a:pt x="201" y="0"/>
                      <a:pt x="139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33"/>
              <p:cNvSpPr/>
              <p:nvPr/>
            </p:nvSpPr>
            <p:spPr>
              <a:xfrm>
                <a:off x="7822554" y="2101690"/>
                <a:ext cx="17568" cy="4334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977" extrusionOk="0">
                    <a:moveTo>
                      <a:pt x="232" y="1"/>
                    </a:moveTo>
                    <a:lnTo>
                      <a:pt x="0" y="130"/>
                    </a:lnTo>
                    <a:lnTo>
                      <a:pt x="164" y="885"/>
                    </a:lnTo>
                    <a:cubicBezTo>
                      <a:pt x="164" y="885"/>
                      <a:pt x="185" y="976"/>
                      <a:pt x="223" y="976"/>
                    </a:cubicBezTo>
                    <a:cubicBezTo>
                      <a:pt x="251" y="976"/>
                      <a:pt x="289" y="922"/>
                      <a:pt x="334" y="729"/>
                    </a:cubicBezTo>
                    <a:cubicBezTo>
                      <a:pt x="395" y="484"/>
                      <a:pt x="361" y="218"/>
                      <a:pt x="23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3"/>
              <p:cNvSpPr/>
              <p:nvPr/>
            </p:nvSpPr>
            <p:spPr>
              <a:xfrm>
                <a:off x="7797800" y="2108033"/>
                <a:ext cx="28215" cy="70403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587" extrusionOk="0">
                    <a:moveTo>
                      <a:pt x="382" y="1"/>
                    </a:moveTo>
                    <a:lnTo>
                      <a:pt x="1" y="307"/>
                    </a:lnTo>
                    <a:cubicBezTo>
                      <a:pt x="75" y="443"/>
                      <a:pt x="35" y="878"/>
                      <a:pt x="62" y="1014"/>
                    </a:cubicBezTo>
                    <a:cubicBezTo>
                      <a:pt x="89" y="1171"/>
                      <a:pt x="314" y="1572"/>
                      <a:pt x="443" y="1586"/>
                    </a:cubicBezTo>
                    <a:cubicBezTo>
                      <a:pt x="450" y="1587"/>
                      <a:pt x="457" y="1587"/>
                      <a:pt x="464" y="1587"/>
                    </a:cubicBezTo>
                    <a:cubicBezTo>
                      <a:pt x="579" y="1587"/>
                      <a:pt x="635" y="1483"/>
                      <a:pt x="558" y="1355"/>
                    </a:cubicBezTo>
                    <a:cubicBezTo>
                      <a:pt x="490" y="1239"/>
                      <a:pt x="361" y="1035"/>
                      <a:pt x="422" y="912"/>
                    </a:cubicBezTo>
                    <a:cubicBezTo>
                      <a:pt x="552" y="620"/>
                      <a:pt x="538" y="280"/>
                      <a:pt x="38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3"/>
              <p:cNvSpPr/>
              <p:nvPr/>
            </p:nvSpPr>
            <p:spPr>
              <a:xfrm>
                <a:off x="7811064" y="2158607"/>
                <a:ext cx="13043" cy="1739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392" extrusionOk="0">
                    <a:moveTo>
                      <a:pt x="33" y="1"/>
                    </a:moveTo>
                    <a:cubicBezTo>
                      <a:pt x="29" y="1"/>
                      <a:pt x="25" y="2"/>
                      <a:pt x="21" y="4"/>
                    </a:cubicBezTo>
                    <a:cubicBezTo>
                      <a:pt x="1" y="10"/>
                      <a:pt x="1" y="31"/>
                      <a:pt x="8" y="44"/>
                    </a:cubicBezTo>
                    <a:cubicBezTo>
                      <a:pt x="76" y="167"/>
                      <a:pt x="151" y="276"/>
                      <a:pt x="239" y="385"/>
                    </a:cubicBezTo>
                    <a:cubicBezTo>
                      <a:pt x="239" y="391"/>
                      <a:pt x="253" y="391"/>
                      <a:pt x="259" y="391"/>
                    </a:cubicBezTo>
                    <a:cubicBezTo>
                      <a:pt x="266" y="391"/>
                      <a:pt x="280" y="391"/>
                      <a:pt x="280" y="385"/>
                    </a:cubicBezTo>
                    <a:cubicBezTo>
                      <a:pt x="293" y="371"/>
                      <a:pt x="293" y="351"/>
                      <a:pt x="280" y="344"/>
                    </a:cubicBezTo>
                    <a:cubicBezTo>
                      <a:pt x="198" y="242"/>
                      <a:pt x="123" y="133"/>
                      <a:pt x="62" y="17"/>
                    </a:cubicBezTo>
                    <a:cubicBezTo>
                      <a:pt x="57" y="7"/>
                      <a:pt x="45" y="1"/>
                      <a:pt x="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3"/>
              <p:cNvSpPr/>
              <p:nvPr/>
            </p:nvSpPr>
            <p:spPr>
              <a:xfrm>
                <a:off x="7830096" y="2166858"/>
                <a:ext cx="11800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08" extrusionOk="0">
                    <a:moveTo>
                      <a:pt x="32" y="1"/>
                    </a:moveTo>
                    <a:cubicBezTo>
                      <a:pt x="26" y="1"/>
                      <a:pt x="19" y="3"/>
                      <a:pt x="14" y="8"/>
                    </a:cubicBezTo>
                    <a:cubicBezTo>
                      <a:pt x="1" y="22"/>
                      <a:pt x="1" y="35"/>
                      <a:pt x="7" y="49"/>
                    </a:cubicBezTo>
                    <a:cubicBezTo>
                      <a:pt x="7" y="49"/>
                      <a:pt x="109" y="178"/>
                      <a:pt x="205" y="294"/>
                    </a:cubicBezTo>
                    <a:cubicBezTo>
                      <a:pt x="211" y="301"/>
                      <a:pt x="218" y="307"/>
                      <a:pt x="232" y="307"/>
                    </a:cubicBezTo>
                    <a:cubicBezTo>
                      <a:pt x="239" y="307"/>
                      <a:pt x="245" y="307"/>
                      <a:pt x="252" y="301"/>
                    </a:cubicBezTo>
                    <a:cubicBezTo>
                      <a:pt x="266" y="287"/>
                      <a:pt x="266" y="267"/>
                      <a:pt x="252" y="253"/>
                    </a:cubicBezTo>
                    <a:cubicBezTo>
                      <a:pt x="157" y="137"/>
                      <a:pt x="55" y="15"/>
                      <a:pt x="55" y="15"/>
                    </a:cubicBezTo>
                    <a:cubicBezTo>
                      <a:pt x="51" y="7"/>
                      <a:pt x="41" y="1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3"/>
              <p:cNvSpPr/>
              <p:nvPr/>
            </p:nvSpPr>
            <p:spPr>
              <a:xfrm>
                <a:off x="7832846" y="2154791"/>
                <a:ext cx="16325" cy="19076"/>
              </a:xfrm>
              <a:custGeom>
                <a:avLst/>
                <a:gdLst/>
                <a:ahLst/>
                <a:cxnLst/>
                <a:rect l="l" t="t" r="r" b="b"/>
                <a:pathLst>
                  <a:path w="368" h="430" extrusionOk="0">
                    <a:moveTo>
                      <a:pt x="44" y="1"/>
                    </a:moveTo>
                    <a:cubicBezTo>
                      <a:pt x="23" y="1"/>
                      <a:pt x="1" y="25"/>
                      <a:pt x="20" y="49"/>
                    </a:cubicBezTo>
                    <a:cubicBezTo>
                      <a:pt x="109" y="178"/>
                      <a:pt x="204" y="301"/>
                      <a:pt x="306" y="423"/>
                    </a:cubicBezTo>
                    <a:cubicBezTo>
                      <a:pt x="313" y="423"/>
                      <a:pt x="320" y="430"/>
                      <a:pt x="333" y="430"/>
                    </a:cubicBezTo>
                    <a:cubicBezTo>
                      <a:pt x="340" y="430"/>
                      <a:pt x="347" y="423"/>
                      <a:pt x="354" y="423"/>
                    </a:cubicBezTo>
                    <a:cubicBezTo>
                      <a:pt x="367" y="409"/>
                      <a:pt x="367" y="389"/>
                      <a:pt x="354" y="375"/>
                    </a:cubicBezTo>
                    <a:cubicBezTo>
                      <a:pt x="252" y="260"/>
                      <a:pt x="156" y="144"/>
                      <a:pt x="68" y="15"/>
                    </a:cubicBezTo>
                    <a:cubicBezTo>
                      <a:pt x="62" y="5"/>
                      <a:pt x="53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3"/>
              <p:cNvSpPr/>
              <p:nvPr/>
            </p:nvSpPr>
            <p:spPr>
              <a:xfrm>
                <a:off x="7836440" y="2146451"/>
                <a:ext cx="12732" cy="1397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315" extrusionOk="0">
                    <a:moveTo>
                      <a:pt x="33" y="1"/>
                    </a:moveTo>
                    <a:cubicBezTo>
                      <a:pt x="26" y="1"/>
                      <a:pt x="20" y="3"/>
                      <a:pt x="14" y="5"/>
                    </a:cubicBezTo>
                    <a:cubicBezTo>
                      <a:pt x="0" y="19"/>
                      <a:pt x="0" y="33"/>
                      <a:pt x="7" y="53"/>
                    </a:cubicBezTo>
                    <a:cubicBezTo>
                      <a:pt x="75" y="142"/>
                      <a:pt x="150" y="223"/>
                      <a:pt x="232" y="305"/>
                    </a:cubicBezTo>
                    <a:cubicBezTo>
                      <a:pt x="239" y="312"/>
                      <a:pt x="245" y="312"/>
                      <a:pt x="252" y="312"/>
                    </a:cubicBezTo>
                    <a:cubicBezTo>
                      <a:pt x="254" y="314"/>
                      <a:pt x="257" y="315"/>
                      <a:pt x="259" y="315"/>
                    </a:cubicBezTo>
                    <a:cubicBezTo>
                      <a:pt x="263" y="315"/>
                      <a:pt x="268" y="312"/>
                      <a:pt x="273" y="312"/>
                    </a:cubicBezTo>
                    <a:cubicBezTo>
                      <a:pt x="286" y="298"/>
                      <a:pt x="286" y="278"/>
                      <a:pt x="273" y="264"/>
                    </a:cubicBezTo>
                    <a:cubicBezTo>
                      <a:pt x="198" y="182"/>
                      <a:pt x="123" y="101"/>
                      <a:pt x="55" y="12"/>
                    </a:cubicBezTo>
                    <a:cubicBezTo>
                      <a:pt x="51" y="4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1" name="Google Shape;561;p33"/>
          <p:cNvSpPr/>
          <p:nvPr/>
        </p:nvSpPr>
        <p:spPr>
          <a:xfrm>
            <a:off x="867300" y="1559500"/>
            <a:ext cx="1392900" cy="4080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2" name="Google Shape;562;p33"/>
          <p:cNvSpPr txBox="1">
            <a:spLocks noGrp="1"/>
          </p:cNvSpPr>
          <p:nvPr>
            <p:ph type="title"/>
          </p:nvPr>
        </p:nvSpPr>
        <p:spPr>
          <a:xfrm>
            <a:off x="713250" y="243725"/>
            <a:ext cx="7717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E2A47"/>
                </a:solidFill>
              </a:rPr>
              <a:t>Участники дорожного движения</a:t>
            </a:r>
            <a:endParaRPr>
              <a:solidFill>
                <a:srgbClr val="0E2A47"/>
              </a:solidFill>
            </a:endParaRPr>
          </a:p>
        </p:txBody>
      </p:sp>
      <p:grpSp>
        <p:nvGrpSpPr>
          <p:cNvPr id="563" name="Google Shape;563;p33"/>
          <p:cNvGrpSpPr/>
          <p:nvPr/>
        </p:nvGrpSpPr>
        <p:grpSpPr>
          <a:xfrm>
            <a:off x="447575" y="1049109"/>
            <a:ext cx="477185" cy="433078"/>
            <a:chOff x="418950" y="1179697"/>
            <a:chExt cx="477185" cy="433078"/>
          </a:xfrm>
        </p:grpSpPr>
        <p:grpSp>
          <p:nvGrpSpPr>
            <p:cNvPr id="564" name="Google Shape;564;p33"/>
            <p:cNvGrpSpPr/>
            <p:nvPr/>
          </p:nvGrpSpPr>
          <p:grpSpPr>
            <a:xfrm>
              <a:off x="713257" y="1179697"/>
              <a:ext cx="182878" cy="182886"/>
              <a:chOff x="769861" y="772165"/>
              <a:chExt cx="148500" cy="149100"/>
            </a:xfrm>
          </p:grpSpPr>
          <p:sp>
            <p:nvSpPr>
              <p:cNvPr id="565" name="Google Shape;565;p33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3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3"/>
            <p:cNvSpPr/>
            <p:nvPr/>
          </p:nvSpPr>
          <p:spPr>
            <a:xfrm>
              <a:off x="418950" y="1429775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33"/>
          <p:cNvGrpSpPr/>
          <p:nvPr/>
        </p:nvGrpSpPr>
        <p:grpSpPr>
          <a:xfrm>
            <a:off x="7912675" y="2317625"/>
            <a:ext cx="742050" cy="559300"/>
            <a:chOff x="7962475" y="4136200"/>
            <a:chExt cx="742050" cy="559300"/>
          </a:xfrm>
        </p:grpSpPr>
        <p:sp>
          <p:nvSpPr>
            <p:cNvPr id="569" name="Google Shape;569;p33"/>
            <p:cNvSpPr/>
            <p:nvPr/>
          </p:nvSpPr>
          <p:spPr>
            <a:xfrm>
              <a:off x="8521525" y="4136200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7962475" y="43192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8339275" y="4512500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2" name="Google Shape;572;p33"/>
          <p:cNvSpPr/>
          <p:nvPr/>
        </p:nvSpPr>
        <p:spPr>
          <a:xfrm>
            <a:off x="8417350" y="1049088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3">
            <a:hlinkClick r:id="rId3" action="ppaction://hlinksldjump"/>
          </p:cNvPr>
          <p:cNvSpPr txBox="1"/>
          <p:nvPr/>
        </p:nvSpPr>
        <p:spPr>
          <a:xfrm>
            <a:off x="7024450" y="1517213"/>
            <a:ext cx="1392900" cy="49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пассажир</a:t>
            </a:r>
            <a:endParaRPr sz="2000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4" name="Google Shape;574;p33">
            <a:hlinkClick r:id="rId4" action="ppaction://hlinksldjump"/>
          </p:cNvPr>
          <p:cNvSpPr txBox="1"/>
          <p:nvPr/>
        </p:nvSpPr>
        <p:spPr>
          <a:xfrm>
            <a:off x="924750" y="1517200"/>
            <a:ext cx="1278000" cy="49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пешеход</a:t>
            </a:r>
            <a:endParaRPr sz="200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5" name="Google Shape;575;p33">
            <a:hlinkClick r:id="rId5" action="ppaction://hlinksldjump"/>
          </p:cNvPr>
          <p:cNvSpPr txBox="1"/>
          <p:nvPr/>
        </p:nvSpPr>
        <p:spPr>
          <a:xfrm>
            <a:off x="924750" y="3112588"/>
            <a:ext cx="1392900" cy="49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водитель</a:t>
            </a:r>
            <a:endParaRPr sz="200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6" name="Google Shape;576;p33">
            <a:hlinkClick r:id="rId6" action="ppaction://hlinksldjump"/>
          </p:cNvPr>
          <p:cNvSpPr txBox="1"/>
          <p:nvPr/>
        </p:nvSpPr>
        <p:spPr>
          <a:xfrm>
            <a:off x="6529450" y="3112563"/>
            <a:ext cx="1887900" cy="49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велосипедист</a:t>
            </a:r>
            <a:endParaRPr sz="2000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77" name="Google Shape;577;p33"/>
          <p:cNvCxnSpPr/>
          <p:nvPr/>
        </p:nvCxnSpPr>
        <p:spPr>
          <a:xfrm flipH="1">
            <a:off x="4717150" y="1004613"/>
            <a:ext cx="3600" cy="31419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8" name="Google Shape;578;p33"/>
          <p:cNvCxnSpPr/>
          <p:nvPr/>
        </p:nvCxnSpPr>
        <p:spPr>
          <a:xfrm rot="10800000" flipH="1">
            <a:off x="2439850" y="2571213"/>
            <a:ext cx="4545900" cy="8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79" name="Google Shape;579;p33"/>
          <p:cNvGrpSpPr/>
          <p:nvPr/>
        </p:nvGrpSpPr>
        <p:grpSpPr>
          <a:xfrm>
            <a:off x="4771463" y="2624372"/>
            <a:ext cx="1505720" cy="1473235"/>
            <a:chOff x="4754825" y="684447"/>
            <a:chExt cx="3676075" cy="3823605"/>
          </a:xfrm>
        </p:grpSpPr>
        <p:sp>
          <p:nvSpPr>
            <p:cNvPr id="580" name="Google Shape;580;p33"/>
            <p:cNvSpPr/>
            <p:nvPr/>
          </p:nvSpPr>
          <p:spPr>
            <a:xfrm>
              <a:off x="4754825" y="1182507"/>
              <a:ext cx="3675874" cy="2858011"/>
            </a:xfrm>
            <a:custGeom>
              <a:avLst/>
              <a:gdLst/>
              <a:ahLst/>
              <a:cxnLst/>
              <a:rect l="l" t="t" r="r" b="b"/>
              <a:pathLst>
                <a:path w="15799" h="12044" extrusionOk="0">
                  <a:moveTo>
                    <a:pt x="6477" y="1"/>
                  </a:moveTo>
                  <a:cubicBezTo>
                    <a:pt x="4290" y="1"/>
                    <a:pt x="2301" y="2107"/>
                    <a:pt x="1225" y="3943"/>
                  </a:cubicBezTo>
                  <a:cubicBezTo>
                    <a:pt x="0" y="6046"/>
                    <a:pt x="742" y="9277"/>
                    <a:pt x="3885" y="10522"/>
                  </a:cubicBezTo>
                  <a:cubicBezTo>
                    <a:pt x="5741" y="11261"/>
                    <a:pt x="7525" y="12043"/>
                    <a:pt x="9266" y="12043"/>
                  </a:cubicBezTo>
                  <a:cubicBezTo>
                    <a:pt x="10475" y="12043"/>
                    <a:pt x="11663" y="11667"/>
                    <a:pt x="12839" y="10638"/>
                  </a:cubicBezTo>
                  <a:cubicBezTo>
                    <a:pt x="15798" y="8046"/>
                    <a:pt x="13621" y="5399"/>
                    <a:pt x="11621" y="3624"/>
                  </a:cubicBezTo>
                  <a:cubicBezTo>
                    <a:pt x="9614" y="1848"/>
                    <a:pt x="9981" y="889"/>
                    <a:pt x="7437" y="140"/>
                  </a:cubicBezTo>
                  <a:cubicBezTo>
                    <a:pt x="7114" y="45"/>
                    <a:pt x="6793" y="1"/>
                    <a:pt x="6477" y="1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4755000" y="4416552"/>
              <a:ext cx="36759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2" name="Google Shape;582;p33"/>
            <p:cNvGrpSpPr/>
            <p:nvPr/>
          </p:nvGrpSpPr>
          <p:grpSpPr>
            <a:xfrm>
              <a:off x="6970025" y="684447"/>
              <a:ext cx="1277746" cy="3774623"/>
              <a:chOff x="6970025" y="684447"/>
              <a:chExt cx="1277746" cy="3774623"/>
            </a:xfrm>
          </p:grpSpPr>
          <p:sp>
            <p:nvSpPr>
              <p:cNvPr id="583" name="Google Shape;583;p33"/>
              <p:cNvSpPr/>
              <p:nvPr/>
            </p:nvSpPr>
            <p:spPr>
              <a:xfrm>
                <a:off x="7374704" y="937945"/>
                <a:ext cx="132303" cy="2418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18" extrusionOk="0">
                    <a:moveTo>
                      <a:pt x="151" y="0"/>
                    </a:moveTo>
                    <a:cubicBezTo>
                      <a:pt x="1" y="0"/>
                      <a:pt x="1" y="218"/>
                      <a:pt x="151" y="218"/>
                    </a:cubicBezTo>
                    <a:lnTo>
                      <a:pt x="1042" y="218"/>
                    </a:lnTo>
                    <a:cubicBezTo>
                      <a:pt x="1191" y="218"/>
                      <a:pt x="1191" y="0"/>
                      <a:pt x="10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4" name="Google Shape;584;p33"/>
              <p:cNvGrpSpPr/>
              <p:nvPr/>
            </p:nvGrpSpPr>
            <p:grpSpPr>
              <a:xfrm>
                <a:off x="6970025" y="684447"/>
                <a:ext cx="1277746" cy="3774623"/>
                <a:chOff x="6970025" y="684447"/>
                <a:chExt cx="1277746" cy="3774623"/>
              </a:xfrm>
            </p:grpSpPr>
            <p:sp>
              <p:nvSpPr>
                <p:cNvPr id="585" name="Google Shape;585;p33"/>
                <p:cNvSpPr/>
                <p:nvPr/>
              </p:nvSpPr>
              <p:spPr>
                <a:xfrm>
                  <a:off x="7578597" y="1328898"/>
                  <a:ext cx="65042" cy="313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28215" extrusionOk="0">
                      <a:moveTo>
                        <a:pt x="1" y="0"/>
                      </a:moveTo>
                      <a:lnTo>
                        <a:pt x="1" y="28215"/>
                      </a:lnTo>
                      <a:lnTo>
                        <a:pt x="586" y="28215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3"/>
                <p:cNvSpPr/>
                <p:nvPr/>
              </p:nvSpPr>
              <p:spPr>
                <a:xfrm>
                  <a:off x="7578597" y="1748584"/>
                  <a:ext cx="65042" cy="212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1919" extrusionOk="0">
                      <a:moveTo>
                        <a:pt x="1" y="0"/>
                      </a:moveTo>
                      <a:lnTo>
                        <a:pt x="1" y="1919"/>
                      </a:lnTo>
                      <a:lnTo>
                        <a:pt x="586" y="1919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3"/>
                <p:cNvSpPr/>
                <p:nvPr/>
              </p:nvSpPr>
              <p:spPr>
                <a:xfrm>
                  <a:off x="7428313" y="4406151"/>
                  <a:ext cx="365609" cy="5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477" extrusionOk="0">
                      <a:moveTo>
                        <a:pt x="1" y="0"/>
                      </a:moveTo>
                      <a:lnTo>
                        <a:pt x="1" y="477"/>
                      </a:lnTo>
                      <a:lnTo>
                        <a:pt x="3294" y="477"/>
                      </a:lnTo>
                      <a:lnTo>
                        <a:pt x="329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3"/>
                <p:cNvSpPr/>
                <p:nvPr/>
              </p:nvSpPr>
              <p:spPr>
                <a:xfrm>
                  <a:off x="6970025" y="684447"/>
                  <a:ext cx="1277746" cy="116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2" h="10496" extrusionOk="0">
                      <a:moveTo>
                        <a:pt x="5756" y="1"/>
                      </a:moveTo>
                      <a:cubicBezTo>
                        <a:pt x="4414" y="1"/>
                        <a:pt x="3072" y="513"/>
                        <a:pt x="2048" y="1537"/>
                      </a:cubicBezTo>
                      <a:cubicBezTo>
                        <a:pt x="0" y="3585"/>
                        <a:pt x="0" y="6911"/>
                        <a:pt x="2048" y="8959"/>
                      </a:cubicBezTo>
                      <a:cubicBezTo>
                        <a:pt x="3072" y="9983"/>
                        <a:pt x="4414" y="10495"/>
                        <a:pt x="5756" y="10495"/>
                      </a:cubicBezTo>
                      <a:cubicBezTo>
                        <a:pt x="7098" y="10495"/>
                        <a:pt x="8440" y="9983"/>
                        <a:pt x="9464" y="8959"/>
                      </a:cubicBezTo>
                      <a:cubicBezTo>
                        <a:pt x="11512" y="6911"/>
                        <a:pt x="11512" y="3585"/>
                        <a:pt x="9464" y="1537"/>
                      </a:cubicBezTo>
                      <a:cubicBezTo>
                        <a:pt x="8440" y="513"/>
                        <a:pt x="7098" y="1"/>
                        <a:pt x="57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3"/>
                <p:cNvSpPr/>
                <p:nvPr/>
              </p:nvSpPr>
              <p:spPr>
                <a:xfrm>
                  <a:off x="7066589" y="1167702"/>
                  <a:ext cx="439641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400" extrusionOk="0">
                      <a:moveTo>
                        <a:pt x="2267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4" y="3179"/>
                        <a:pt x="2256" y="3179"/>
                      </a:cubicBezTo>
                      <a:cubicBezTo>
                        <a:pt x="1894" y="3179"/>
                        <a:pt x="1525" y="3045"/>
                        <a:pt x="1226" y="2746"/>
                      </a:cubicBezTo>
                      <a:cubicBezTo>
                        <a:pt x="294" y="1814"/>
                        <a:pt x="953" y="229"/>
                        <a:pt x="2267" y="229"/>
                      </a:cubicBezTo>
                      <a:close/>
                      <a:moveTo>
                        <a:pt x="2256" y="0"/>
                      </a:moveTo>
                      <a:cubicBezTo>
                        <a:pt x="1839" y="0"/>
                        <a:pt x="1415" y="155"/>
                        <a:pt x="1069" y="501"/>
                      </a:cubicBezTo>
                      <a:cubicBezTo>
                        <a:pt x="1" y="1569"/>
                        <a:pt x="756" y="3399"/>
                        <a:pt x="2267" y="3399"/>
                      </a:cubicBezTo>
                      <a:cubicBezTo>
                        <a:pt x="3199" y="3392"/>
                        <a:pt x="3961" y="2637"/>
                        <a:pt x="3961" y="1698"/>
                      </a:cubicBezTo>
                      <a:cubicBezTo>
                        <a:pt x="3961" y="677"/>
                        <a:pt x="3126" y="0"/>
                        <a:pt x="22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3"/>
                <p:cNvSpPr/>
                <p:nvPr/>
              </p:nvSpPr>
              <p:spPr>
                <a:xfrm>
                  <a:off x="7648079" y="1167702"/>
                  <a:ext cx="440418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8" h="3400" extrusionOk="0">
                      <a:moveTo>
                        <a:pt x="2273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7" y="3179"/>
                        <a:pt x="2259" y="3179"/>
                      </a:cubicBezTo>
                      <a:cubicBezTo>
                        <a:pt x="1896" y="3179"/>
                        <a:pt x="1527" y="3045"/>
                        <a:pt x="1225" y="2746"/>
                      </a:cubicBezTo>
                      <a:cubicBezTo>
                        <a:pt x="300" y="1814"/>
                        <a:pt x="953" y="229"/>
                        <a:pt x="2273" y="229"/>
                      </a:cubicBezTo>
                      <a:close/>
                      <a:moveTo>
                        <a:pt x="2257" y="0"/>
                      </a:moveTo>
                      <a:cubicBezTo>
                        <a:pt x="1840" y="0"/>
                        <a:pt x="1415" y="155"/>
                        <a:pt x="1069" y="501"/>
                      </a:cubicBezTo>
                      <a:cubicBezTo>
                        <a:pt x="1" y="1569"/>
                        <a:pt x="763" y="3399"/>
                        <a:pt x="2273" y="3399"/>
                      </a:cubicBezTo>
                      <a:cubicBezTo>
                        <a:pt x="3205" y="3392"/>
                        <a:pt x="3960" y="2637"/>
                        <a:pt x="3967" y="1698"/>
                      </a:cubicBezTo>
                      <a:cubicBezTo>
                        <a:pt x="3967" y="677"/>
                        <a:pt x="3130" y="0"/>
                        <a:pt x="22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3"/>
                <p:cNvSpPr/>
                <p:nvPr/>
              </p:nvSpPr>
              <p:spPr>
                <a:xfrm>
                  <a:off x="7629987" y="1080725"/>
                  <a:ext cx="283253" cy="33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3027" extrusionOk="0">
                      <a:moveTo>
                        <a:pt x="667" y="1258"/>
                      </a:moveTo>
                      <a:lnTo>
                        <a:pt x="2171" y="2421"/>
                      </a:lnTo>
                      <a:lnTo>
                        <a:pt x="266" y="2782"/>
                      </a:lnTo>
                      <a:lnTo>
                        <a:pt x="667" y="1258"/>
                      </a:lnTo>
                      <a:close/>
                      <a:moveTo>
                        <a:pt x="850" y="0"/>
                      </a:moveTo>
                      <a:cubicBezTo>
                        <a:pt x="809" y="0"/>
                        <a:pt x="768" y="23"/>
                        <a:pt x="749" y="74"/>
                      </a:cubicBezTo>
                      <a:lnTo>
                        <a:pt x="504" y="1006"/>
                      </a:lnTo>
                      <a:cubicBezTo>
                        <a:pt x="497" y="1026"/>
                        <a:pt x="490" y="1047"/>
                        <a:pt x="490" y="1067"/>
                      </a:cubicBezTo>
                      <a:lnTo>
                        <a:pt x="7" y="2890"/>
                      </a:lnTo>
                      <a:cubicBezTo>
                        <a:pt x="0" y="2924"/>
                        <a:pt x="7" y="2965"/>
                        <a:pt x="34" y="2992"/>
                      </a:cubicBezTo>
                      <a:cubicBezTo>
                        <a:pt x="55" y="3020"/>
                        <a:pt x="89" y="3027"/>
                        <a:pt x="116" y="3027"/>
                      </a:cubicBezTo>
                      <a:lnTo>
                        <a:pt x="137" y="3027"/>
                      </a:lnTo>
                      <a:lnTo>
                        <a:pt x="2457" y="2598"/>
                      </a:lnTo>
                      <a:cubicBezTo>
                        <a:pt x="2497" y="2584"/>
                        <a:pt x="2531" y="2550"/>
                        <a:pt x="2538" y="2509"/>
                      </a:cubicBezTo>
                      <a:cubicBezTo>
                        <a:pt x="2552" y="2469"/>
                        <a:pt x="2538" y="2428"/>
                        <a:pt x="2504" y="2401"/>
                      </a:cubicBezTo>
                      <a:lnTo>
                        <a:pt x="735" y="1026"/>
                      </a:lnTo>
                      <a:lnTo>
                        <a:pt x="967" y="135"/>
                      </a:lnTo>
                      <a:cubicBezTo>
                        <a:pt x="979" y="53"/>
                        <a:pt x="914" y="0"/>
                        <a:pt x="85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3"/>
                <p:cNvSpPr/>
                <p:nvPr/>
              </p:nvSpPr>
              <p:spPr>
                <a:xfrm>
                  <a:off x="7402452" y="1129428"/>
                  <a:ext cx="254062" cy="287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2588" extrusionOk="0">
                      <a:moveTo>
                        <a:pt x="157" y="0"/>
                      </a:moveTo>
                      <a:cubicBezTo>
                        <a:pt x="75" y="0"/>
                        <a:pt x="0" y="100"/>
                        <a:pt x="71" y="186"/>
                      </a:cubicBezTo>
                      <a:lnTo>
                        <a:pt x="2084" y="2553"/>
                      </a:lnTo>
                      <a:cubicBezTo>
                        <a:pt x="2105" y="2574"/>
                        <a:pt x="2132" y="2588"/>
                        <a:pt x="2166" y="2588"/>
                      </a:cubicBezTo>
                      <a:cubicBezTo>
                        <a:pt x="2193" y="2588"/>
                        <a:pt x="2221" y="2581"/>
                        <a:pt x="2241" y="2567"/>
                      </a:cubicBezTo>
                      <a:cubicBezTo>
                        <a:pt x="2282" y="2526"/>
                        <a:pt x="2289" y="2458"/>
                        <a:pt x="2255" y="2411"/>
                      </a:cubicBezTo>
                      <a:lnTo>
                        <a:pt x="241" y="43"/>
                      </a:lnTo>
                      <a:cubicBezTo>
                        <a:pt x="216" y="13"/>
                        <a:pt x="186" y="0"/>
                        <a:pt x="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33"/>
                <p:cNvSpPr/>
                <p:nvPr/>
              </p:nvSpPr>
              <p:spPr>
                <a:xfrm>
                  <a:off x="7303003" y="938389"/>
                  <a:ext cx="144290" cy="430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0" h="3881" extrusionOk="0">
                      <a:moveTo>
                        <a:pt x="799" y="1"/>
                      </a:moveTo>
                      <a:cubicBezTo>
                        <a:pt x="732" y="1"/>
                        <a:pt x="665" y="61"/>
                        <a:pt x="694" y="146"/>
                      </a:cubicBezTo>
                      <a:lnTo>
                        <a:pt x="1082" y="1275"/>
                      </a:lnTo>
                      <a:cubicBezTo>
                        <a:pt x="1035" y="1466"/>
                        <a:pt x="790" y="2459"/>
                        <a:pt x="708" y="2670"/>
                      </a:cubicBezTo>
                      <a:cubicBezTo>
                        <a:pt x="633" y="2860"/>
                        <a:pt x="205" y="3486"/>
                        <a:pt x="48" y="3711"/>
                      </a:cubicBezTo>
                      <a:cubicBezTo>
                        <a:pt x="0" y="3779"/>
                        <a:pt x="48" y="3874"/>
                        <a:pt x="137" y="3881"/>
                      </a:cubicBezTo>
                      <a:cubicBezTo>
                        <a:pt x="171" y="3881"/>
                        <a:pt x="205" y="3860"/>
                        <a:pt x="225" y="3833"/>
                      </a:cubicBezTo>
                      <a:cubicBezTo>
                        <a:pt x="286" y="3745"/>
                        <a:pt x="810" y="2990"/>
                        <a:pt x="905" y="2745"/>
                      </a:cubicBezTo>
                      <a:cubicBezTo>
                        <a:pt x="1001" y="2500"/>
                        <a:pt x="1286" y="1343"/>
                        <a:pt x="1300" y="1296"/>
                      </a:cubicBezTo>
                      <a:cubicBezTo>
                        <a:pt x="1300" y="1275"/>
                        <a:pt x="1300" y="1255"/>
                        <a:pt x="1300" y="1234"/>
                      </a:cubicBezTo>
                      <a:lnTo>
                        <a:pt x="899" y="78"/>
                      </a:lnTo>
                      <a:cubicBezTo>
                        <a:pt x="880" y="23"/>
                        <a:pt x="840" y="1"/>
                        <a:pt x="7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" name="Google Shape;594;p33"/>
                <p:cNvSpPr/>
                <p:nvPr/>
              </p:nvSpPr>
              <p:spPr>
                <a:xfrm>
                  <a:off x="7417103" y="1066525"/>
                  <a:ext cx="285473" cy="186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1685" extrusionOk="0">
                      <a:moveTo>
                        <a:pt x="165" y="1"/>
                      </a:moveTo>
                      <a:cubicBezTo>
                        <a:pt x="69" y="1"/>
                        <a:pt x="1" y="140"/>
                        <a:pt x="109" y="209"/>
                      </a:cubicBezTo>
                      <a:lnTo>
                        <a:pt x="2367" y="1665"/>
                      </a:lnTo>
                      <a:cubicBezTo>
                        <a:pt x="2381" y="1678"/>
                        <a:pt x="2401" y="1685"/>
                        <a:pt x="2422" y="1685"/>
                      </a:cubicBezTo>
                      <a:cubicBezTo>
                        <a:pt x="2531" y="1678"/>
                        <a:pt x="2572" y="1542"/>
                        <a:pt x="2483" y="1481"/>
                      </a:cubicBezTo>
                      <a:lnTo>
                        <a:pt x="224" y="18"/>
                      </a:lnTo>
                      <a:cubicBezTo>
                        <a:pt x="204" y="6"/>
                        <a:pt x="184" y="1"/>
                        <a:pt x="16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33"/>
                <p:cNvSpPr/>
                <p:nvPr/>
              </p:nvSpPr>
              <p:spPr>
                <a:xfrm>
                  <a:off x="727048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0" y="226"/>
                      </a:moveTo>
                      <a:cubicBezTo>
                        <a:pt x="484" y="226"/>
                        <a:pt x="532" y="267"/>
                        <a:pt x="532" y="321"/>
                      </a:cubicBezTo>
                      <a:cubicBezTo>
                        <a:pt x="532" y="382"/>
                        <a:pt x="480" y="424"/>
                        <a:pt x="428" y="424"/>
                      </a:cubicBezTo>
                      <a:cubicBezTo>
                        <a:pt x="404" y="424"/>
                        <a:pt x="381" y="415"/>
                        <a:pt x="362" y="396"/>
                      </a:cubicBezTo>
                      <a:cubicBezTo>
                        <a:pt x="293" y="335"/>
                        <a:pt x="341" y="226"/>
                        <a:pt x="430" y="226"/>
                      </a:cubicBezTo>
                      <a:close/>
                      <a:moveTo>
                        <a:pt x="428" y="1"/>
                      </a:moveTo>
                      <a:cubicBezTo>
                        <a:pt x="349" y="1"/>
                        <a:pt x="269" y="30"/>
                        <a:pt x="205" y="97"/>
                      </a:cubicBezTo>
                      <a:cubicBezTo>
                        <a:pt x="1" y="301"/>
                        <a:pt x="144" y="641"/>
                        <a:pt x="430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1" y="1"/>
                        <a:pt x="42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6" name="Google Shape;596;p33"/>
                <p:cNvSpPr/>
                <p:nvPr/>
              </p:nvSpPr>
              <p:spPr>
                <a:xfrm>
                  <a:off x="785197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6" y="226"/>
                      </a:moveTo>
                      <a:cubicBezTo>
                        <a:pt x="565" y="226"/>
                        <a:pt x="565" y="423"/>
                        <a:pt x="436" y="423"/>
                      </a:cubicBezTo>
                      <a:cubicBezTo>
                        <a:pt x="300" y="423"/>
                        <a:pt x="300" y="226"/>
                        <a:pt x="436" y="226"/>
                      </a:cubicBezTo>
                      <a:close/>
                      <a:moveTo>
                        <a:pt x="431" y="1"/>
                      </a:moveTo>
                      <a:cubicBezTo>
                        <a:pt x="352" y="1"/>
                        <a:pt x="271" y="30"/>
                        <a:pt x="205" y="97"/>
                      </a:cubicBezTo>
                      <a:cubicBezTo>
                        <a:pt x="1" y="301"/>
                        <a:pt x="150" y="641"/>
                        <a:pt x="436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4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33"/>
                <p:cNvSpPr/>
                <p:nvPr/>
              </p:nvSpPr>
              <p:spPr>
                <a:xfrm>
                  <a:off x="7620885" y="1079837"/>
                  <a:ext cx="165490" cy="24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225" extrusionOk="0">
                      <a:moveTo>
                        <a:pt x="137" y="0"/>
                      </a:moveTo>
                      <a:cubicBezTo>
                        <a:pt x="1" y="14"/>
                        <a:pt x="1" y="211"/>
                        <a:pt x="137" y="225"/>
                      </a:cubicBezTo>
                      <a:lnTo>
                        <a:pt x="1355" y="225"/>
                      </a:lnTo>
                      <a:cubicBezTo>
                        <a:pt x="1491" y="211"/>
                        <a:pt x="1491" y="14"/>
                        <a:pt x="13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98" name="Google Shape;598;p33"/>
            <p:cNvGrpSpPr/>
            <p:nvPr/>
          </p:nvGrpSpPr>
          <p:grpSpPr>
            <a:xfrm>
              <a:off x="4955956" y="1443055"/>
              <a:ext cx="3076601" cy="3016015"/>
              <a:chOff x="4955956" y="1443055"/>
              <a:chExt cx="3076601" cy="3016015"/>
            </a:xfrm>
          </p:grpSpPr>
          <p:sp>
            <p:nvSpPr>
              <p:cNvPr id="599" name="Google Shape;599;p33"/>
              <p:cNvSpPr/>
              <p:nvPr/>
            </p:nvSpPr>
            <p:spPr>
              <a:xfrm>
                <a:off x="6085748" y="3914022"/>
                <a:ext cx="134523" cy="18582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675" extrusionOk="0">
                    <a:moveTo>
                      <a:pt x="388" y="0"/>
                    </a:moveTo>
                    <a:lnTo>
                      <a:pt x="0" y="1361"/>
                    </a:lnTo>
                    <a:lnTo>
                      <a:pt x="184" y="1579"/>
                    </a:lnTo>
                    <a:lnTo>
                      <a:pt x="789" y="1674"/>
                    </a:lnTo>
                    <a:lnTo>
                      <a:pt x="810" y="1307"/>
                    </a:lnTo>
                    <a:lnTo>
                      <a:pt x="1211" y="21"/>
                    </a:lnTo>
                    <a:lnTo>
                      <a:pt x="388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3"/>
              <p:cNvSpPr/>
              <p:nvPr/>
            </p:nvSpPr>
            <p:spPr>
              <a:xfrm>
                <a:off x="6057778" y="4036277"/>
                <a:ext cx="269712" cy="144444"/>
              </a:xfrm>
              <a:custGeom>
                <a:avLst/>
                <a:gdLst/>
                <a:ahLst/>
                <a:cxnLst/>
                <a:rect l="l" t="t" r="r" b="b"/>
                <a:pathLst>
                  <a:path w="2430" h="1302" extrusionOk="0">
                    <a:moveTo>
                      <a:pt x="1123" y="1"/>
                    </a:moveTo>
                    <a:cubicBezTo>
                      <a:pt x="1082" y="164"/>
                      <a:pt x="932" y="286"/>
                      <a:pt x="762" y="293"/>
                    </a:cubicBezTo>
                    <a:cubicBezTo>
                      <a:pt x="742" y="295"/>
                      <a:pt x="723" y="296"/>
                      <a:pt x="705" y="296"/>
                    </a:cubicBezTo>
                    <a:cubicBezTo>
                      <a:pt x="442" y="296"/>
                      <a:pt x="388" y="121"/>
                      <a:pt x="293" y="89"/>
                    </a:cubicBezTo>
                    <a:cubicBezTo>
                      <a:pt x="288" y="87"/>
                      <a:pt x="284" y="87"/>
                      <a:pt x="279" y="87"/>
                    </a:cubicBezTo>
                    <a:cubicBezTo>
                      <a:pt x="187" y="87"/>
                      <a:pt x="87" y="396"/>
                      <a:pt x="48" y="538"/>
                    </a:cubicBezTo>
                    <a:cubicBezTo>
                      <a:pt x="0" y="681"/>
                      <a:pt x="28" y="810"/>
                      <a:pt x="150" y="878"/>
                    </a:cubicBezTo>
                    <a:cubicBezTo>
                      <a:pt x="232" y="926"/>
                      <a:pt x="851" y="1021"/>
                      <a:pt x="1014" y="1089"/>
                    </a:cubicBezTo>
                    <a:cubicBezTo>
                      <a:pt x="1168" y="1153"/>
                      <a:pt x="1473" y="1302"/>
                      <a:pt x="1820" y="1302"/>
                    </a:cubicBezTo>
                    <a:cubicBezTo>
                      <a:pt x="1842" y="1302"/>
                      <a:pt x="1863" y="1301"/>
                      <a:pt x="1885" y="1300"/>
                    </a:cubicBezTo>
                    <a:cubicBezTo>
                      <a:pt x="2259" y="1280"/>
                      <a:pt x="2429" y="1218"/>
                      <a:pt x="2409" y="1008"/>
                    </a:cubicBezTo>
                    <a:cubicBezTo>
                      <a:pt x="2388" y="803"/>
                      <a:pt x="2191" y="756"/>
                      <a:pt x="2110" y="729"/>
                    </a:cubicBezTo>
                    <a:cubicBezTo>
                      <a:pt x="2028" y="695"/>
                      <a:pt x="1837" y="654"/>
                      <a:pt x="1735" y="545"/>
                    </a:cubicBezTo>
                    <a:cubicBezTo>
                      <a:pt x="1633" y="443"/>
                      <a:pt x="1123" y="1"/>
                      <a:pt x="112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3"/>
              <p:cNvSpPr/>
              <p:nvPr/>
            </p:nvSpPr>
            <p:spPr>
              <a:xfrm>
                <a:off x="6181646" y="4053806"/>
                <a:ext cx="19757" cy="16530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49" extrusionOk="0">
                    <a:moveTo>
                      <a:pt x="156" y="1"/>
                    </a:moveTo>
                    <a:cubicBezTo>
                      <a:pt x="150" y="1"/>
                      <a:pt x="143" y="3"/>
                      <a:pt x="136" y="6"/>
                    </a:cubicBezTo>
                    <a:lnTo>
                      <a:pt x="7" y="108"/>
                    </a:lnTo>
                    <a:cubicBezTo>
                      <a:pt x="0" y="115"/>
                      <a:pt x="0" y="128"/>
                      <a:pt x="7" y="135"/>
                    </a:cubicBezTo>
                    <a:cubicBezTo>
                      <a:pt x="14" y="142"/>
                      <a:pt x="21" y="149"/>
                      <a:pt x="27" y="149"/>
                    </a:cubicBezTo>
                    <a:cubicBezTo>
                      <a:pt x="27" y="142"/>
                      <a:pt x="34" y="142"/>
                      <a:pt x="41" y="135"/>
                    </a:cubicBezTo>
                    <a:lnTo>
                      <a:pt x="170" y="33"/>
                    </a:lnTo>
                    <a:cubicBezTo>
                      <a:pt x="177" y="26"/>
                      <a:pt x="177" y="13"/>
                      <a:pt x="170" y="6"/>
                    </a:cubicBezTo>
                    <a:cubicBezTo>
                      <a:pt x="167" y="3"/>
                      <a:pt x="162" y="1"/>
                      <a:pt x="1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3"/>
              <p:cNvSpPr/>
              <p:nvPr/>
            </p:nvSpPr>
            <p:spPr>
              <a:xfrm>
                <a:off x="6194410" y="4066120"/>
                <a:ext cx="20312" cy="16308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47" extrusionOk="0">
                    <a:moveTo>
                      <a:pt x="153" y="1"/>
                    </a:moveTo>
                    <a:cubicBezTo>
                      <a:pt x="150" y="1"/>
                      <a:pt x="147" y="2"/>
                      <a:pt x="144" y="4"/>
                    </a:cubicBezTo>
                    <a:lnTo>
                      <a:pt x="8" y="106"/>
                    </a:lnTo>
                    <a:cubicBezTo>
                      <a:pt x="1" y="113"/>
                      <a:pt x="1" y="133"/>
                      <a:pt x="8" y="140"/>
                    </a:cubicBezTo>
                    <a:cubicBezTo>
                      <a:pt x="14" y="147"/>
                      <a:pt x="21" y="147"/>
                      <a:pt x="28" y="147"/>
                    </a:cubicBezTo>
                    <a:cubicBezTo>
                      <a:pt x="28" y="147"/>
                      <a:pt x="35" y="147"/>
                      <a:pt x="35" y="140"/>
                    </a:cubicBezTo>
                    <a:lnTo>
                      <a:pt x="171" y="38"/>
                    </a:lnTo>
                    <a:cubicBezTo>
                      <a:pt x="182" y="26"/>
                      <a:pt x="170" y="1"/>
                      <a:pt x="1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3"/>
              <p:cNvSpPr/>
              <p:nvPr/>
            </p:nvSpPr>
            <p:spPr>
              <a:xfrm>
                <a:off x="6207285" y="4078213"/>
                <a:ext cx="20978" cy="16308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47" extrusionOk="0">
                    <a:moveTo>
                      <a:pt x="150" y="1"/>
                    </a:moveTo>
                    <a:cubicBezTo>
                      <a:pt x="148" y="1"/>
                      <a:pt x="145" y="2"/>
                      <a:pt x="143" y="4"/>
                    </a:cubicBezTo>
                    <a:lnTo>
                      <a:pt x="14" y="106"/>
                    </a:lnTo>
                    <a:cubicBezTo>
                      <a:pt x="1" y="119"/>
                      <a:pt x="1" y="126"/>
                      <a:pt x="14" y="140"/>
                    </a:cubicBezTo>
                    <a:cubicBezTo>
                      <a:pt x="14" y="146"/>
                      <a:pt x="21" y="146"/>
                      <a:pt x="28" y="146"/>
                    </a:cubicBezTo>
                    <a:cubicBezTo>
                      <a:pt x="35" y="146"/>
                      <a:pt x="35" y="146"/>
                      <a:pt x="41" y="140"/>
                    </a:cubicBezTo>
                    <a:lnTo>
                      <a:pt x="171" y="38"/>
                    </a:lnTo>
                    <a:cubicBezTo>
                      <a:pt x="188" y="32"/>
                      <a:pt x="166" y="1"/>
                      <a:pt x="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3"/>
              <p:cNvSpPr/>
              <p:nvPr/>
            </p:nvSpPr>
            <p:spPr>
              <a:xfrm>
                <a:off x="6058555" y="4102731"/>
                <a:ext cx="268935" cy="78767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710" extrusionOk="0">
                    <a:moveTo>
                      <a:pt x="21" y="0"/>
                    </a:moveTo>
                    <a:lnTo>
                      <a:pt x="21" y="0"/>
                    </a:lnTo>
                    <a:cubicBezTo>
                      <a:pt x="0" y="109"/>
                      <a:pt x="48" y="225"/>
                      <a:pt x="143" y="279"/>
                    </a:cubicBezTo>
                    <a:cubicBezTo>
                      <a:pt x="232" y="334"/>
                      <a:pt x="844" y="422"/>
                      <a:pt x="1007" y="490"/>
                    </a:cubicBezTo>
                    <a:cubicBezTo>
                      <a:pt x="1161" y="554"/>
                      <a:pt x="1467" y="710"/>
                      <a:pt x="1816" y="710"/>
                    </a:cubicBezTo>
                    <a:cubicBezTo>
                      <a:pt x="1836" y="710"/>
                      <a:pt x="1857" y="709"/>
                      <a:pt x="1878" y="708"/>
                    </a:cubicBezTo>
                    <a:cubicBezTo>
                      <a:pt x="2252" y="687"/>
                      <a:pt x="2422" y="626"/>
                      <a:pt x="2402" y="415"/>
                    </a:cubicBezTo>
                    <a:cubicBezTo>
                      <a:pt x="2402" y="409"/>
                      <a:pt x="2402" y="395"/>
                      <a:pt x="2402" y="388"/>
                    </a:cubicBezTo>
                    <a:cubicBezTo>
                      <a:pt x="2245" y="449"/>
                      <a:pt x="2082" y="490"/>
                      <a:pt x="1919" y="511"/>
                    </a:cubicBezTo>
                    <a:cubicBezTo>
                      <a:pt x="1908" y="511"/>
                      <a:pt x="1897" y="512"/>
                      <a:pt x="1885" y="512"/>
                    </a:cubicBezTo>
                    <a:cubicBezTo>
                      <a:pt x="1669" y="512"/>
                      <a:pt x="1313" y="398"/>
                      <a:pt x="1062" y="320"/>
                    </a:cubicBezTo>
                    <a:cubicBezTo>
                      <a:pt x="796" y="238"/>
                      <a:pt x="456" y="204"/>
                      <a:pt x="320" y="157"/>
                    </a:cubicBezTo>
                    <a:cubicBezTo>
                      <a:pt x="218" y="109"/>
                      <a:pt x="116" y="62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3"/>
              <p:cNvSpPr/>
              <p:nvPr/>
            </p:nvSpPr>
            <p:spPr>
              <a:xfrm>
                <a:off x="6031362" y="2716979"/>
                <a:ext cx="354954" cy="1258281"/>
              </a:xfrm>
              <a:custGeom>
                <a:avLst/>
                <a:gdLst/>
                <a:ahLst/>
                <a:cxnLst/>
                <a:rect l="l" t="t" r="r" b="b"/>
                <a:pathLst>
                  <a:path w="3198" h="11342" extrusionOk="0">
                    <a:moveTo>
                      <a:pt x="1062" y="0"/>
                    </a:moveTo>
                    <a:cubicBezTo>
                      <a:pt x="1062" y="0"/>
                      <a:pt x="102" y="510"/>
                      <a:pt x="0" y="1197"/>
                    </a:cubicBezTo>
                    <a:lnTo>
                      <a:pt x="1143" y="7103"/>
                    </a:lnTo>
                    <a:lnTo>
                      <a:pt x="300" y="11294"/>
                    </a:lnTo>
                    <a:lnTo>
                      <a:pt x="1810" y="11342"/>
                    </a:lnTo>
                    <a:cubicBezTo>
                      <a:pt x="1810" y="11342"/>
                      <a:pt x="3150" y="7443"/>
                      <a:pt x="3171" y="6892"/>
                    </a:cubicBezTo>
                    <a:cubicBezTo>
                      <a:pt x="3198" y="6266"/>
                      <a:pt x="2919" y="1524"/>
                      <a:pt x="2919" y="1524"/>
                    </a:cubicBezTo>
                    <a:lnTo>
                      <a:pt x="10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3"/>
              <p:cNvSpPr/>
              <p:nvPr/>
            </p:nvSpPr>
            <p:spPr>
              <a:xfrm>
                <a:off x="6121932" y="4001775"/>
                <a:ext cx="317661" cy="192370"/>
              </a:xfrm>
              <a:custGeom>
                <a:avLst/>
                <a:gdLst/>
                <a:ahLst/>
                <a:cxnLst/>
                <a:rect l="l" t="t" r="r" b="b"/>
                <a:pathLst>
                  <a:path w="2862" h="1734" extrusionOk="0">
                    <a:moveTo>
                      <a:pt x="2590" y="1"/>
                    </a:moveTo>
                    <a:cubicBezTo>
                      <a:pt x="2561" y="1"/>
                      <a:pt x="2530" y="8"/>
                      <a:pt x="2498" y="26"/>
                    </a:cubicBezTo>
                    <a:lnTo>
                      <a:pt x="164" y="1380"/>
                    </a:lnTo>
                    <a:cubicBezTo>
                      <a:pt x="1" y="1482"/>
                      <a:pt x="69" y="1734"/>
                      <a:pt x="259" y="1734"/>
                    </a:cubicBezTo>
                    <a:cubicBezTo>
                      <a:pt x="293" y="1734"/>
                      <a:pt x="327" y="1727"/>
                      <a:pt x="354" y="1706"/>
                    </a:cubicBezTo>
                    <a:lnTo>
                      <a:pt x="2688" y="352"/>
                    </a:lnTo>
                    <a:cubicBezTo>
                      <a:pt x="2861" y="243"/>
                      <a:pt x="2755" y="1"/>
                      <a:pt x="2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3"/>
              <p:cNvSpPr/>
              <p:nvPr/>
            </p:nvSpPr>
            <p:spPr>
              <a:xfrm>
                <a:off x="6066103" y="4130022"/>
                <a:ext cx="160162" cy="85868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774" extrusionOk="0">
                    <a:moveTo>
                      <a:pt x="195" y="0"/>
                    </a:moveTo>
                    <a:cubicBezTo>
                      <a:pt x="146" y="0"/>
                      <a:pt x="98" y="33"/>
                      <a:pt x="82" y="88"/>
                    </a:cubicBezTo>
                    <a:lnTo>
                      <a:pt x="21" y="292"/>
                    </a:lnTo>
                    <a:cubicBezTo>
                      <a:pt x="0" y="360"/>
                      <a:pt x="41" y="421"/>
                      <a:pt x="102" y="441"/>
                    </a:cubicBezTo>
                    <a:lnTo>
                      <a:pt x="1218" y="768"/>
                    </a:lnTo>
                    <a:cubicBezTo>
                      <a:pt x="1229" y="772"/>
                      <a:pt x="1240" y="773"/>
                      <a:pt x="1251" y="773"/>
                    </a:cubicBezTo>
                    <a:cubicBezTo>
                      <a:pt x="1302" y="773"/>
                      <a:pt x="1351" y="737"/>
                      <a:pt x="1368" y="686"/>
                    </a:cubicBezTo>
                    <a:lnTo>
                      <a:pt x="1422" y="476"/>
                    </a:lnTo>
                    <a:cubicBezTo>
                      <a:pt x="1443" y="414"/>
                      <a:pt x="1409" y="346"/>
                      <a:pt x="1341" y="333"/>
                    </a:cubicBezTo>
                    <a:lnTo>
                      <a:pt x="232" y="6"/>
                    </a:lnTo>
                    <a:cubicBezTo>
                      <a:pt x="220" y="2"/>
                      <a:pt x="207" y="0"/>
                      <a:pt x="1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33"/>
              <p:cNvSpPr/>
              <p:nvPr/>
            </p:nvSpPr>
            <p:spPr>
              <a:xfrm>
                <a:off x="6838610" y="3310175"/>
                <a:ext cx="1163756" cy="1118719"/>
              </a:xfrm>
              <a:custGeom>
                <a:avLst/>
                <a:gdLst/>
                <a:ahLst/>
                <a:cxnLst/>
                <a:rect l="l" t="t" r="r" b="b"/>
                <a:pathLst>
                  <a:path w="10485" h="10084" extrusionOk="0">
                    <a:moveTo>
                      <a:pt x="5443" y="803"/>
                    </a:moveTo>
                    <a:cubicBezTo>
                      <a:pt x="7151" y="803"/>
                      <a:pt x="8695" y="1838"/>
                      <a:pt x="9355" y="3423"/>
                    </a:cubicBezTo>
                    <a:cubicBezTo>
                      <a:pt x="10008" y="5001"/>
                      <a:pt x="9648" y="6825"/>
                      <a:pt x="8437" y="8036"/>
                    </a:cubicBezTo>
                    <a:cubicBezTo>
                      <a:pt x="7627" y="8846"/>
                      <a:pt x="6542" y="9278"/>
                      <a:pt x="5439" y="9278"/>
                    </a:cubicBezTo>
                    <a:cubicBezTo>
                      <a:pt x="4893" y="9278"/>
                      <a:pt x="4342" y="9173"/>
                      <a:pt x="3817" y="8954"/>
                    </a:cubicBezTo>
                    <a:cubicBezTo>
                      <a:pt x="2239" y="8301"/>
                      <a:pt x="1205" y="6757"/>
                      <a:pt x="1205" y="5042"/>
                    </a:cubicBezTo>
                    <a:cubicBezTo>
                      <a:pt x="1205" y="2702"/>
                      <a:pt x="3103" y="810"/>
                      <a:pt x="5443" y="803"/>
                    </a:cubicBezTo>
                    <a:close/>
                    <a:moveTo>
                      <a:pt x="5443" y="1"/>
                    </a:moveTo>
                    <a:cubicBezTo>
                      <a:pt x="3402" y="1"/>
                      <a:pt x="1565" y="1225"/>
                      <a:pt x="783" y="3110"/>
                    </a:cubicBezTo>
                    <a:cubicBezTo>
                      <a:pt x="0" y="4994"/>
                      <a:pt x="436" y="7165"/>
                      <a:pt x="1878" y="8607"/>
                    </a:cubicBezTo>
                    <a:cubicBezTo>
                      <a:pt x="2843" y="9572"/>
                      <a:pt x="4132" y="10084"/>
                      <a:pt x="5444" y="10084"/>
                    </a:cubicBezTo>
                    <a:cubicBezTo>
                      <a:pt x="6092" y="10084"/>
                      <a:pt x="6745" y="9959"/>
                      <a:pt x="7369" y="9702"/>
                    </a:cubicBezTo>
                    <a:cubicBezTo>
                      <a:pt x="9253" y="8920"/>
                      <a:pt x="10485" y="7083"/>
                      <a:pt x="10485" y="5042"/>
                    </a:cubicBezTo>
                    <a:cubicBezTo>
                      <a:pt x="10485" y="2259"/>
                      <a:pt x="8226" y="1"/>
                      <a:pt x="54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33"/>
              <p:cNvSpPr/>
              <p:nvPr/>
            </p:nvSpPr>
            <p:spPr>
              <a:xfrm>
                <a:off x="4987699" y="3310175"/>
                <a:ext cx="1163867" cy="1118719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10084" extrusionOk="0">
                    <a:moveTo>
                      <a:pt x="5444" y="803"/>
                    </a:moveTo>
                    <a:cubicBezTo>
                      <a:pt x="7151" y="803"/>
                      <a:pt x="8696" y="1838"/>
                      <a:pt x="9356" y="3423"/>
                    </a:cubicBezTo>
                    <a:cubicBezTo>
                      <a:pt x="10009" y="5001"/>
                      <a:pt x="9648" y="6825"/>
                      <a:pt x="8437" y="8036"/>
                    </a:cubicBezTo>
                    <a:cubicBezTo>
                      <a:pt x="7627" y="8846"/>
                      <a:pt x="6543" y="9278"/>
                      <a:pt x="5439" y="9278"/>
                    </a:cubicBezTo>
                    <a:cubicBezTo>
                      <a:pt x="4893" y="9278"/>
                      <a:pt x="4342" y="9173"/>
                      <a:pt x="3818" y="8954"/>
                    </a:cubicBezTo>
                    <a:cubicBezTo>
                      <a:pt x="2239" y="8301"/>
                      <a:pt x="1205" y="6757"/>
                      <a:pt x="1205" y="5042"/>
                    </a:cubicBezTo>
                    <a:cubicBezTo>
                      <a:pt x="1205" y="2702"/>
                      <a:pt x="3103" y="810"/>
                      <a:pt x="5444" y="803"/>
                    </a:cubicBezTo>
                    <a:close/>
                    <a:moveTo>
                      <a:pt x="5444" y="1"/>
                    </a:moveTo>
                    <a:cubicBezTo>
                      <a:pt x="3403" y="1"/>
                      <a:pt x="1566" y="1225"/>
                      <a:pt x="783" y="3110"/>
                    </a:cubicBezTo>
                    <a:cubicBezTo>
                      <a:pt x="1" y="4994"/>
                      <a:pt x="436" y="7165"/>
                      <a:pt x="1879" y="8607"/>
                    </a:cubicBezTo>
                    <a:cubicBezTo>
                      <a:pt x="2844" y="9572"/>
                      <a:pt x="4132" y="10084"/>
                      <a:pt x="5444" y="10084"/>
                    </a:cubicBezTo>
                    <a:cubicBezTo>
                      <a:pt x="6092" y="10084"/>
                      <a:pt x="6746" y="9959"/>
                      <a:pt x="7369" y="9702"/>
                    </a:cubicBezTo>
                    <a:cubicBezTo>
                      <a:pt x="9254" y="8920"/>
                      <a:pt x="10485" y="7083"/>
                      <a:pt x="10485" y="5042"/>
                    </a:cubicBezTo>
                    <a:cubicBezTo>
                      <a:pt x="10485" y="2259"/>
                      <a:pt x="8226" y="1"/>
                      <a:pt x="54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3"/>
              <p:cNvSpPr/>
              <p:nvPr/>
            </p:nvSpPr>
            <p:spPr>
              <a:xfrm>
                <a:off x="6806866" y="3280332"/>
                <a:ext cx="1225690" cy="1178738"/>
              </a:xfrm>
              <a:custGeom>
                <a:avLst/>
                <a:gdLst/>
                <a:ahLst/>
                <a:cxnLst/>
                <a:rect l="l" t="t" r="r" b="b"/>
                <a:pathLst>
                  <a:path w="11043" h="10625" extrusionOk="0">
                    <a:moveTo>
                      <a:pt x="5729" y="535"/>
                    </a:moveTo>
                    <a:cubicBezTo>
                      <a:pt x="8362" y="535"/>
                      <a:pt x="10498" y="2678"/>
                      <a:pt x="10498" y="5311"/>
                    </a:cubicBezTo>
                    <a:cubicBezTo>
                      <a:pt x="10498" y="7243"/>
                      <a:pt x="9335" y="8985"/>
                      <a:pt x="7553" y="9720"/>
                    </a:cubicBezTo>
                    <a:cubicBezTo>
                      <a:pt x="6961" y="9966"/>
                      <a:pt x="6340" y="10085"/>
                      <a:pt x="5725" y="10085"/>
                    </a:cubicBezTo>
                    <a:cubicBezTo>
                      <a:pt x="4484" y="10085"/>
                      <a:pt x="3264" y="9600"/>
                      <a:pt x="2355" y="8686"/>
                    </a:cubicBezTo>
                    <a:cubicBezTo>
                      <a:pt x="987" y="7318"/>
                      <a:pt x="579" y="5270"/>
                      <a:pt x="1314" y="3481"/>
                    </a:cubicBezTo>
                    <a:cubicBezTo>
                      <a:pt x="2055" y="1698"/>
                      <a:pt x="3797" y="535"/>
                      <a:pt x="5729" y="535"/>
                    </a:cubicBezTo>
                    <a:close/>
                    <a:moveTo>
                      <a:pt x="5730" y="1"/>
                    </a:moveTo>
                    <a:cubicBezTo>
                      <a:pt x="4347" y="1"/>
                      <a:pt x="2988" y="541"/>
                      <a:pt x="1974" y="1555"/>
                    </a:cubicBezTo>
                    <a:cubicBezTo>
                      <a:pt x="456" y="3073"/>
                      <a:pt x="1" y="5359"/>
                      <a:pt x="824" y="7345"/>
                    </a:cubicBezTo>
                    <a:cubicBezTo>
                      <a:pt x="1640" y="9325"/>
                      <a:pt x="3579" y="10625"/>
                      <a:pt x="5729" y="10625"/>
                    </a:cubicBezTo>
                    <a:cubicBezTo>
                      <a:pt x="8661" y="10618"/>
                      <a:pt x="11036" y="8243"/>
                      <a:pt x="11043" y="5311"/>
                    </a:cubicBezTo>
                    <a:cubicBezTo>
                      <a:pt x="11036" y="3161"/>
                      <a:pt x="9743" y="1229"/>
                      <a:pt x="7763" y="406"/>
                    </a:cubicBezTo>
                    <a:cubicBezTo>
                      <a:pt x="7106" y="133"/>
                      <a:pt x="6415" y="1"/>
                      <a:pt x="57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3"/>
              <p:cNvSpPr/>
              <p:nvPr/>
            </p:nvSpPr>
            <p:spPr>
              <a:xfrm>
                <a:off x="4955956" y="3280332"/>
                <a:ext cx="1225024" cy="1178738"/>
              </a:xfrm>
              <a:custGeom>
                <a:avLst/>
                <a:gdLst/>
                <a:ahLst/>
                <a:cxnLst/>
                <a:rect l="l" t="t" r="r" b="b"/>
                <a:pathLst>
                  <a:path w="11037" h="10625" extrusionOk="0">
                    <a:moveTo>
                      <a:pt x="5730" y="535"/>
                    </a:moveTo>
                    <a:cubicBezTo>
                      <a:pt x="8363" y="535"/>
                      <a:pt x="10499" y="2678"/>
                      <a:pt x="10499" y="5311"/>
                    </a:cubicBezTo>
                    <a:cubicBezTo>
                      <a:pt x="10499" y="7243"/>
                      <a:pt x="9335" y="8985"/>
                      <a:pt x="7553" y="9720"/>
                    </a:cubicBezTo>
                    <a:cubicBezTo>
                      <a:pt x="6962" y="9966"/>
                      <a:pt x="6341" y="10085"/>
                      <a:pt x="5725" y="10085"/>
                    </a:cubicBezTo>
                    <a:cubicBezTo>
                      <a:pt x="4484" y="10085"/>
                      <a:pt x="3265" y="9600"/>
                      <a:pt x="2355" y="8686"/>
                    </a:cubicBezTo>
                    <a:cubicBezTo>
                      <a:pt x="988" y="7318"/>
                      <a:pt x="579" y="5270"/>
                      <a:pt x="1314" y="3481"/>
                    </a:cubicBezTo>
                    <a:cubicBezTo>
                      <a:pt x="2056" y="1698"/>
                      <a:pt x="3797" y="535"/>
                      <a:pt x="5730" y="535"/>
                    </a:cubicBezTo>
                    <a:close/>
                    <a:moveTo>
                      <a:pt x="5729" y="1"/>
                    </a:moveTo>
                    <a:cubicBezTo>
                      <a:pt x="4348" y="1"/>
                      <a:pt x="2989" y="541"/>
                      <a:pt x="1974" y="1555"/>
                    </a:cubicBezTo>
                    <a:cubicBezTo>
                      <a:pt x="450" y="3073"/>
                      <a:pt x="1" y="5359"/>
                      <a:pt x="817" y="7345"/>
                    </a:cubicBezTo>
                    <a:cubicBezTo>
                      <a:pt x="1641" y="9325"/>
                      <a:pt x="3580" y="10625"/>
                      <a:pt x="5730" y="10625"/>
                    </a:cubicBezTo>
                    <a:cubicBezTo>
                      <a:pt x="8662" y="10618"/>
                      <a:pt x="11036" y="8243"/>
                      <a:pt x="11036" y="5311"/>
                    </a:cubicBezTo>
                    <a:cubicBezTo>
                      <a:pt x="11036" y="3161"/>
                      <a:pt x="9744" y="1229"/>
                      <a:pt x="7757" y="406"/>
                    </a:cubicBezTo>
                    <a:cubicBezTo>
                      <a:pt x="7101" y="133"/>
                      <a:pt x="6412" y="1"/>
                      <a:pt x="57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3"/>
              <p:cNvSpPr/>
              <p:nvPr/>
            </p:nvSpPr>
            <p:spPr>
              <a:xfrm>
                <a:off x="5541996" y="3024172"/>
                <a:ext cx="895709" cy="1025862"/>
              </a:xfrm>
              <a:custGeom>
                <a:avLst/>
                <a:gdLst/>
                <a:ahLst/>
                <a:cxnLst/>
                <a:rect l="l" t="t" r="r" b="b"/>
                <a:pathLst>
                  <a:path w="8070" h="9247" extrusionOk="0">
                    <a:moveTo>
                      <a:pt x="6151" y="3429"/>
                    </a:moveTo>
                    <a:lnTo>
                      <a:pt x="7559" y="8763"/>
                    </a:lnTo>
                    <a:lnTo>
                      <a:pt x="892" y="7511"/>
                    </a:lnTo>
                    <a:lnTo>
                      <a:pt x="6151" y="3429"/>
                    </a:lnTo>
                    <a:close/>
                    <a:moveTo>
                      <a:pt x="5641" y="0"/>
                    </a:moveTo>
                    <a:lnTo>
                      <a:pt x="5273" y="95"/>
                    </a:lnTo>
                    <a:lnTo>
                      <a:pt x="6049" y="3034"/>
                    </a:lnTo>
                    <a:lnTo>
                      <a:pt x="1" y="7729"/>
                    </a:lnTo>
                    <a:lnTo>
                      <a:pt x="8070" y="9246"/>
                    </a:lnTo>
                    <a:lnTo>
                      <a:pt x="56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3"/>
              <p:cNvSpPr/>
              <p:nvPr/>
            </p:nvSpPr>
            <p:spPr>
              <a:xfrm>
                <a:off x="6393086" y="3174274"/>
                <a:ext cx="742429" cy="862115"/>
              </a:xfrm>
              <a:custGeom>
                <a:avLst/>
                <a:gdLst/>
                <a:ahLst/>
                <a:cxnLst/>
                <a:rect l="l" t="t" r="r" b="b"/>
                <a:pathLst>
                  <a:path w="6689" h="7771" extrusionOk="0">
                    <a:moveTo>
                      <a:pt x="6402" y="1"/>
                    </a:moveTo>
                    <a:lnTo>
                      <a:pt x="0" y="7526"/>
                    </a:lnTo>
                    <a:lnTo>
                      <a:pt x="286" y="7771"/>
                    </a:lnTo>
                    <a:lnTo>
                      <a:pt x="6688" y="246"/>
                    </a:lnTo>
                    <a:lnTo>
                      <a:pt x="640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3"/>
              <p:cNvSpPr/>
              <p:nvPr/>
            </p:nvSpPr>
            <p:spPr>
              <a:xfrm>
                <a:off x="7047720" y="2557004"/>
                <a:ext cx="421550" cy="1333721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2022" extrusionOk="0">
                    <a:moveTo>
                      <a:pt x="1454" y="0"/>
                    </a:moveTo>
                    <a:cubicBezTo>
                      <a:pt x="1382" y="0"/>
                      <a:pt x="1311" y="39"/>
                      <a:pt x="1280" y="129"/>
                    </a:cubicBezTo>
                    <a:lnTo>
                      <a:pt x="14" y="3823"/>
                    </a:lnTo>
                    <a:cubicBezTo>
                      <a:pt x="8" y="3857"/>
                      <a:pt x="1" y="3891"/>
                      <a:pt x="14" y="3925"/>
                    </a:cubicBezTo>
                    <a:cubicBezTo>
                      <a:pt x="49" y="4082"/>
                      <a:pt x="940" y="7735"/>
                      <a:pt x="1246" y="8518"/>
                    </a:cubicBezTo>
                    <a:cubicBezTo>
                      <a:pt x="1545" y="9300"/>
                      <a:pt x="3328" y="11831"/>
                      <a:pt x="3403" y="11940"/>
                    </a:cubicBezTo>
                    <a:cubicBezTo>
                      <a:pt x="3437" y="11988"/>
                      <a:pt x="3498" y="12022"/>
                      <a:pt x="3559" y="12022"/>
                    </a:cubicBezTo>
                    <a:cubicBezTo>
                      <a:pt x="3709" y="12022"/>
                      <a:pt x="3797" y="11845"/>
                      <a:pt x="3709" y="11722"/>
                    </a:cubicBezTo>
                    <a:cubicBezTo>
                      <a:pt x="3695" y="11702"/>
                      <a:pt x="1885" y="9123"/>
                      <a:pt x="1600" y="8382"/>
                    </a:cubicBezTo>
                    <a:cubicBezTo>
                      <a:pt x="1328" y="7681"/>
                      <a:pt x="504" y="4354"/>
                      <a:pt x="389" y="3891"/>
                    </a:cubicBezTo>
                    <a:lnTo>
                      <a:pt x="1641" y="251"/>
                    </a:lnTo>
                    <a:cubicBezTo>
                      <a:pt x="1691" y="104"/>
                      <a:pt x="1571" y="0"/>
                      <a:pt x="1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3"/>
              <p:cNvSpPr/>
              <p:nvPr/>
            </p:nvSpPr>
            <p:spPr>
              <a:xfrm>
                <a:off x="6260117" y="2970588"/>
                <a:ext cx="820235" cy="549486"/>
              </a:xfrm>
              <a:custGeom>
                <a:avLst/>
                <a:gdLst/>
                <a:ahLst/>
                <a:cxnLst/>
                <a:rect l="l" t="t" r="r" b="b"/>
                <a:pathLst>
                  <a:path w="7390" h="4953" extrusionOk="0">
                    <a:moveTo>
                      <a:pt x="7185" y="0"/>
                    </a:moveTo>
                    <a:lnTo>
                      <a:pt x="1" y="4640"/>
                    </a:lnTo>
                    <a:lnTo>
                      <a:pt x="205" y="4953"/>
                    </a:lnTo>
                    <a:lnTo>
                      <a:pt x="7389" y="313"/>
                    </a:lnTo>
                    <a:lnTo>
                      <a:pt x="71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3"/>
              <p:cNvSpPr/>
              <p:nvPr/>
            </p:nvSpPr>
            <p:spPr>
              <a:xfrm>
                <a:off x="7368710" y="3795538"/>
                <a:ext cx="147398" cy="147994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334" extrusionOk="0">
                    <a:moveTo>
                      <a:pt x="667" y="0"/>
                    </a:moveTo>
                    <a:cubicBezTo>
                      <a:pt x="300" y="0"/>
                      <a:pt x="0" y="300"/>
                      <a:pt x="0" y="667"/>
                    </a:cubicBezTo>
                    <a:cubicBezTo>
                      <a:pt x="0" y="1034"/>
                      <a:pt x="300" y="1334"/>
                      <a:pt x="667" y="1334"/>
                    </a:cubicBezTo>
                    <a:cubicBezTo>
                      <a:pt x="1035" y="1334"/>
                      <a:pt x="1327" y="1034"/>
                      <a:pt x="1327" y="667"/>
                    </a:cubicBezTo>
                    <a:cubicBezTo>
                      <a:pt x="1327" y="300"/>
                      <a:pt x="1035" y="0"/>
                      <a:pt x="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3"/>
              <p:cNvSpPr/>
              <p:nvPr/>
            </p:nvSpPr>
            <p:spPr>
              <a:xfrm>
                <a:off x="5517800" y="3795538"/>
                <a:ext cx="148175" cy="147994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334" extrusionOk="0">
                    <a:moveTo>
                      <a:pt x="668" y="0"/>
                    </a:moveTo>
                    <a:cubicBezTo>
                      <a:pt x="300" y="0"/>
                      <a:pt x="1" y="300"/>
                      <a:pt x="1" y="667"/>
                    </a:cubicBezTo>
                    <a:cubicBezTo>
                      <a:pt x="1" y="1034"/>
                      <a:pt x="300" y="1334"/>
                      <a:pt x="668" y="1334"/>
                    </a:cubicBezTo>
                    <a:cubicBezTo>
                      <a:pt x="1035" y="1334"/>
                      <a:pt x="1334" y="1034"/>
                      <a:pt x="1334" y="667"/>
                    </a:cubicBezTo>
                    <a:cubicBezTo>
                      <a:pt x="1334" y="300"/>
                      <a:pt x="1035" y="0"/>
                      <a:pt x="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3"/>
              <p:cNvSpPr/>
              <p:nvPr/>
            </p:nvSpPr>
            <p:spPr>
              <a:xfrm>
                <a:off x="5979972" y="2987340"/>
                <a:ext cx="478933" cy="84203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59" extrusionOk="0">
                    <a:moveTo>
                      <a:pt x="737" y="1"/>
                    </a:moveTo>
                    <a:cubicBezTo>
                      <a:pt x="505" y="1"/>
                      <a:pt x="314" y="24"/>
                      <a:pt x="212" y="94"/>
                    </a:cubicBezTo>
                    <a:cubicBezTo>
                      <a:pt x="41" y="210"/>
                      <a:pt x="1" y="523"/>
                      <a:pt x="225" y="618"/>
                    </a:cubicBezTo>
                    <a:cubicBezTo>
                      <a:pt x="388" y="685"/>
                      <a:pt x="624" y="759"/>
                      <a:pt x="1013" y="759"/>
                    </a:cubicBezTo>
                    <a:cubicBezTo>
                      <a:pt x="1177" y="759"/>
                      <a:pt x="1369" y="745"/>
                      <a:pt x="1593" y="713"/>
                    </a:cubicBezTo>
                    <a:cubicBezTo>
                      <a:pt x="2348" y="604"/>
                      <a:pt x="3783" y="713"/>
                      <a:pt x="4049" y="597"/>
                    </a:cubicBezTo>
                    <a:cubicBezTo>
                      <a:pt x="4314" y="475"/>
                      <a:pt x="4049" y="108"/>
                      <a:pt x="3777" y="60"/>
                    </a:cubicBezTo>
                    <a:cubicBezTo>
                      <a:pt x="3724" y="51"/>
                      <a:pt x="3649" y="47"/>
                      <a:pt x="3559" y="47"/>
                    </a:cubicBezTo>
                    <a:cubicBezTo>
                      <a:pt x="3242" y="47"/>
                      <a:pt x="2729" y="92"/>
                      <a:pt x="2280" y="92"/>
                    </a:cubicBezTo>
                    <a:cubicBezTo>
                      <a:pt x="2200" y="92"/>
                      <a:pt x="2123" y="90"/>
                      <a:pt x="2049" y="87"/>
                    </a:cubicBezTo>
                    <a:cubicBezTo>
                      <a:pt x="1657" y="70"/>
                      <a:pt x="1136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3"/>
              <p:cNvSpPr/>
              <p:nvPr/>
            </p:nvSpPr>
            <p:spPr>
              <a:xfrm>
                <a:off x="6244245" y="3859661"/>
                <a:ext cx="383035" cy="327051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948" extrusionOk="0">
                    <a:moveTo>
                      <a:pt x="1417" y="599"/>
                    </a:moveTo>
                    <a:cubicBezTo>
                      <a:pt x="1421" y="599"/>
                      <a:pt x="1425" y="599"/>
                      <a:pt x="1430" y="599"/>
                    </a:cubicBezTo>
                    <a:lnTo>
                      <a:pt x="1573" y="599"/>
                    </a:lnTo>
                    <a:cubicBezTo>
                      <a:pt x="1695" y="599"/>
                      <a:pt x="1790" y="701"/>
                      <a:pt x="1790" y="824"/>
                    </a:cubicBezTo>
                    <a:cubicBezTo>
                      <a:pt x="1783" y="871"/>
                      <a:pt x="1743" y="912"/>
                      <a:pt x="1688" y="912"/>
                    </a:cubicBezTo>
                    <a:lnTo>
                      <a:pt x="1300" y="905"/>
                    </a:lnTo>
                    <a:cubicBezTo>
                      <a:pt x="1253" y="905"/>
                      <a:pt x="1205" y="865"/>
                      <a:pt x="1205" y="810"/>
                    </a:cubicBezTo>
                    <a:cubicBezTo>
                      <a:pt x="1212" y="692"/>
                      <a:pt x="1301" y="599"/>
                      <a:pt x="1417" y="599"/>
                    </a:cubicBezTo>
                    <a:close/>
                    <a:moveTo>
                      <a:pt x="838" y="1171"/>
                    </a:moveTo>
                    <a:cubicBezTo>
                      <a:pt x="885" y="1171"/>
                      <a:pt x="926" y="1218"/>
                      <a:pt x="926" y="1266"/>
                    </a:cubicBezTo>
                    <a:lnTo>
                      <a:pt x="919" y="1654"/>
                    </a:lnTo>
                    <a:cubicBezTo>
                      <a:pt x="919" y="1708"/>
                      <a:pt x="879" y="1749"/>
                      <a:pt x="824" y="1749"/>
                    </a:cubicBezTo>
                    <a:cubicBezTo>
                      <a:pt x="708" y="1749"/>
                      <a:pt x="606" y="1647"/>
                      <a:pt x="613" y="1525"/>
                    </a:cubicBezTo>
                    <a:lnTo>
                      <a:pt x="613" y="1389"/>
                    </a:lnTo>
                    <a:cubicBezTo>
                      <a:pt x="613" y="1266"/>
                      <a:pt x="715" y="1171"/>
                      <a:pt x="838" y="1171"/>
                    </a:cubicBezTo>
                    <a:close/>
                    <a:moveTo>
                      <a:pt x="2151" y="1191"/>
                    </a:moveTo>
                    <a:cubicBezTo>
                      <a:pt x="2266" y="1198"/>
                      <a:pt x="2369" y="1293"/>
                      <a:pt x="2362" y="1416"/>
                    </a:cubicBezTo>
                    <a:lnTo>
                      <a:pt x="2362" y="1559"/>
                    </a:lnTo>
                    <a:cubicBezTo>
                      <a:pt x="2362" y="1671"/>
                      <a:pt x="2266" y="1770"/>
                      <a:pt x="2155" y="1770"/>
                    </a:cubicBezTo>
                    <a:cubicBezTo>
                      <a:pt x="2151" y="1770"/>
                      <a:pt x="2148" y="1770"/>
                      <a:pt x="2144" y="1770"/>
                    </a:cubicBezTo>
                    <a:cubicBezTo>
                      <a:pt x="2090" y="1770"/>
                      <a:pt x="2049" y="1729"/>
                      <a:pt x="2049" y="1674"/>
                    </a:cubicBezTo>
                    <a:lnTo>
                      <a:pt x="2056" y="1286"/>
                    </a:lnTo>
                    <a:cubicBezTo>
                      <a:pt x="2056" y="1232"/>
                      <a:pt x="2096" y="1191"/>
                      <a:pt x="2151" y="1191"/>
                    </a:cubicBezTo>
                    <a:close/>
                    <a:moveTo>
                      <a:pt x="1675" y="2035"/>
                    </a:moveTo>
                    <a:cubicBezTo>
                      <a:pt x="1722" y="2042"/>
                      <a:pt x="1770" y="2082"/>
                      <a:pt x="1763" y="2130"/>
                    </a:cubicBezTo>
                    <a:cubicBezTo>
                      <a:pt x="1763" y="2253"/>
                      <a:pt x="1661" y="2348"/>
                      <a:pt x="1545" y="2348"/>
                    </a:cubicBezTo>
                    <a:lnTo>
                      <a:pt x="1402" y="2348"/>
                    </a:lnTo>
                    <a:cubicBezTo>
                      <a:pt x="1280" y="2348"/>
                      <a:pt x="1185" y="2246"/>
                      <a:pt x="1192" y="2123"/>
                    </a:cubicBezTo>
                    <a:cubicBezTo>
                      <a:pt x="1192" y="2076"/>
                      <a:pt x="1232" y="2035"/>
                      <a:pt x="1287" y="2035"/>
                    </a:cubicBezTo>
                    <a:close/>
                    <a:moveTo>
                      <a:pt x="1486" y="0"/>
                    </a:moveTo>
                    <a:cubicBezTo>
                      <a:pt x="688" y="0"/>
                      <a:pt x="28" y="642"/>
                      <a:pt x="14" y="1450"/>
                    </a:cubicBezTo>
                    <a:cubicBezTo>
                      <a:pt x="1" y="2344"/>
                      <a:pt x="732" y="2948"/>
                      <a:pt x="1499" y="2948"/>
                    </a:cubicBezTo>
                    <a:cubicBezTo>
                      <a:pt x="1852" y="2948"/>
                      <a:pt x="2213" y="2819"/>
                      <a:pt x="2511" y="2532"/>
                    </a:cubicBezTo>
                    <a:cubicBezTo>
                      <a:pt x="3450" y="1620"/>
                      <a:pt x="2818" y="21"/>
                      <a:pt x="1511" y="1"/>
                    </a:cubicBezTo>
                    <a:cubicBezTo>
                      <a:pt x="1503" y="0"/>
                      <a:pt x="1495" y="0"/>
                      <a:pt x="1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3"/>
              <p:cNvSpPr/>
              <p:nvPr/>
            </p:nvSpPr>
            <p:spPr>
              <a:xfrm>
                <a:off x="6380211" y="3869867"/>
                <a:ext cx="328871" cy="174065"/>
              </a:xfrm>
              <a:custGeom>
                <a:avLst/>
                <a:gdLst/>
                <a:ahLst/>
                <a:cxnLst/>
                <a:rect l="l" t="t" r="r" b="b"/>
                <a:pathLst>
                  <a:path w="2963" h="1569" extrusionOk="0">
                    <a:moveTo>
                      <a:pt x="2691" y="1"/>
                    </a:moveTo>
                    <a:cubicBezTo>
                      <a:pt x="2662" y="1"/>
                      <a:pt x="2631" y="8"/>
                      <a:pt x="2599" y="24"/>
                    </a:cubicBezTo>
                    <a:lnTo>
                      <a:pt x="177" y="1215"/>
                    </a:lnTo>
                    <a:cubicBezTo>
                      <a:pt x="1" y="1303"/>
                      <a:pt x="62" y="1569"/>
                      <a:pt x="266" y="1569"/>
                    </a:cubicBezTo>
                    <a:cubicBezTo>
                      <a:pt x="293" y="1569"/>
                      <a:pt x="320" y="1562"/>
                      <a:pt x="348" y="1555"/>
                    </a:cubicBezTo>
                    <a:lnTo>
                      <a:pt x="2770" y="364"/>
                    </a:lnTo>
                    <a:cubicBezTo>
                      <a:pt x="2962" y="265"/>
                      <a:pt x="2864" y="1"/>
                      <a:pt x="26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3"/>
              <p:cNvSpPr/>
              <p:nvPr/>
            </p:nvSpPr>
            <p:spPr>
              <a:xfrm>
                <a:off x="6599976" y="3864986"/>
                <a:ext cx="155611" cy="5136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463" extrusionOk="0">
                    <a:moveTo>
                      <a:pt x="123" y="0"/>
                    </a:moveTo>
                    <a:cubicBezTo>
                      <a:pt x="55" y="0"/>
                      <a:pt x="0" y="55"/>
                      <a:pt x="0" y="123"/>
                    </a:cubicBezTo>
                    <a:lnTo>
                      <a:pt x="0" y="334"/>
                    </a:lnTo>
                    <a:cubicBezTo>
                      <a:pt x="0" y="402"/>
                      <a:pt x="55" y="456"/>
                      <a:pt x="116" y="456"/>
                    </a:cubicBezTo>
                    <a:lnTo>
                      <a:pt x="1279" y="463"/>
                    </a:lnTo>
                    <a:cubicBezTo>
                      <a:pt x="1347" y="463"/>
                      <a:pt x="1395" y="408"/>
                      <a:pt x="1395" y="340"/>
                    </a:cubicBezTo>
                    <a:lnTo>
                      <a:pt x="1402" y="123"/>
                    </a:lnTo>
                    <a:cubicBezTo>
                      <a:pt x="1402" y="61"/>
                      <a:pt x="1347" y="7"/>
                      <a:pt x="1279" y="7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3"/>
              <p:cNvSpPr/>
              <p:nvPr/>
            </p:nvSpPr>
            <p:spPr>
              <a:xfrm>
                <a:off x="6973799" y="2556893"/>
                <a:ext cx="266826" cy="9596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865" extrusionOk="0">
                    <a:moveTo>
                      <a:pt x="2136" y="1"/>
                    </a:moveTo>
                    <a:cubicBezTo>
                      <a:pt x="2119" y="1"/>
                      <a:pt x="2101" y="3"/>
                      <a:pt x="2082" y="7"/>
                    </a:cubicBezTo>
                    <a:lnTo>
                      <a:pt x="211" y="497"/>
                    </a:lnTo>
                    <a:cubicBezTo>
                      <a:pt x="0" y="552"/>
                      <a:pt x="41" y="865"/>
                      <a:pt x="259" y="865"/>
                    </a:cubicBezTo>
                    <a:lnTo>
                      <a:pt x="306" y="865"/>
                    </a:lnTo>
                    <a:lnTo>
                      <a:pt x="2177" y="375"/>
                    </a:lnTo>
                    <a:cubicBezTo>
                      <a:pt x="2403" y="312"/>
                      <a:pt x="2340" y="1"/>
                      <a:pt x="21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3"/>
              <p:cNvSpPr/>
              <p:nvPr/>
            </p:nvSpPr>
            <p:spPr>
              <a:xfrm>
                <a:off x="6580331" y="3624135"/>
                <a:ext cx="96009" cy="19414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750" extrusionOk="0">
                    <a:moveTo>
                      <a:pt x="865" y="1"/>
                    </a:moveTo>
                    <a:lnTo>
                      <a:pt x="69" y="171"/>
                    </a:lnTo>
                    <a:lnTo>
                      <a:pt x="0" y="1579"/>
                    </a:lnTo>
                    <a:lnTo>
                      <a:pt x="239" y="1749"/>
                    </a:lnTo>
                    <a:lnTo>
                      <a:pt x="844" y="1702"/>
                    </a:lnTo>
                    <a:lnTo>
                      <a:pt x="783" y="1341"/>
                    </a:lnTo>
                    <a:lnTo>
                      <a:pt x="865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3"/>
              <p:cNvSpPr/>
              <p:nvPr/>
            </p:nvSpPr>
            <p:spPr>
              <a:xfrm>
                <a:off x="6564459" y="3749498"/>
                <a:ext cx="276482" cy="126693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1142" extrusionOk="0">
                    <a:moveTo>
                      <a:pt x="933" y="0"/>
                    </a:moveTo>
                    <a:lnTo>
                      <a:pt x="933" y="0"/>
                    </a:lnTo>
                    <a:cubicBezTo>
                      <a:pt x="939" y="177"/>
                      <a:pt x="817" y="327"/>
                      <a:pt x="654" y="374"/>
                    </a:cubicBezTo>
                    <a:cubicBezTo>
                      <a:pt x="592" y="393"/>
                      <a:pt x="539" y="400"/>
                      <a:pt x="493" y="400"/>
                    </a:cubicBezTo>
                    <a:cubicBezTo>
                      <a:pt x="313" y="400"/>
                      <a:pt x="231" y="290"/>
                      <a:pt x="150" y="279"/>
                    </a:cubicBezTo>
                    <a:cubicBezTo>
                      <a:pt x="148" y="279"/>
                      <a:pt x="146" y="279"/>
                      <a:pt x="144" y="279"/>
                    </a:cubicBezTo>
                    <a:cubicBezTo>
                      <a:pt x="47" y="279"/>
                      <a:pt x="21" y="616"/>
                      <a:pt x="7" y="769"/>
                    </a:cubicBezTo>
                    <a:cubicBezTo>
                      <a:pt x="1" y="926"/>
                      <a:pt x="62" y="1041"/>
                      <a:pt x="191" y="1082"/>
                    </a:cubicBezTo>
                    <a:cubicBezTo>
                      <a:pt x="211" y="1088"/>
                      <a:pt x="255" y="1090"/>
                      <a:pt x="313" y="1090"/>
                    </a:cubicBezTo>
                    <a:cubicBezTo>
                      <a:pt x="470" y="1090"/>
                      <a:pt x="735" y="1074"/>
                      <a:pt x="920" y="1074"/>
                    </a:cubicBezTo>
                    <a:cubicBezTo>
                      <a:pt x="988" y="1074"/>
                      <a:pt x="1045" y="1076"/>
                      <a:pt x="1082" y="1082"/>
                    </a:cubicBezTo>
                    <a:cubicBezTo>
                      <a:pt x="1191" y="1099"/>
                      <a:pt x="1380" y="1142"/>
                      <a:pt x="1596" y="1142"/>
                    </a:cubicBezTo>
                    <a:cubicBezTo>
                      <a:pt x="1719" y="1142"/>
                      <a:pt x="1850" y="1128"/>
                      <a:pt x="1980" y="1089"/>
                    </a:cubicBezTo>
                    <a:cubicBezTo>
                      <a:pt x="2334" y="980"/>
                      <a:pt x="2491" y="885"/>
                      <a:pt x="2423" y="681"/>
                    </a:cubicBezTo>
                    <a:cubicBezTo>
                      <a:pt x="2361" y="483"/>
                      <a:pt x="2151" y="483"/>
                      <a:pt x="2062" y="477"/>
                    </a:cubicBezTo>
                    <a:cubicBezTo>
                      <a:pt x="1974" y="470"/>
                      <a:pt x="1783" y="470"/>
                      <a:pt x="1661" y="395"/>
                    </a:cubicBezTo>
                    <a:cubicBezTo>
                      <a:pt x="1531" y="320"/>
                      <a:pt x="933" y="0"/>
                      <a:pt x="9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3"/>
              <p:cNvSpPr/>
              <p:nvPr/>
            </p:nvSpPr>
            <p:spPr>
              <a:xfrm>
                <a:off x="6674674" y="3762367"/>
                <a:ext cx="17981" cy="19636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77" extrusionOk="0">
                    <a:moveTo>
                      <a:pt x="125" y="0"/>
                    </a:moveTo>
                    <a:cubicBezTo>
                      <a:pt x="121" y="0"/>
                      <a:pt x="118" y="2"/>
                      <a:pt x="117" y="7"/>
                    </a:cubicBezTo>
                    <a:lnTo>
                      <a:pt x="8" y="136"/>
                    </a:lnTo>
                    <a:cubicBezTo>
                      <a:pt x="1" y="150"/>
                      <a:pt x="1" y="156"/>
                      <a:pt x="8" y="170"/>
                    </a:cubicBezTo>
                    <a:cubicBezTo>
                      <a:pt x="15" y="170"/>
                      <a:pt x="21" y="170"/>
                      <a:pt x="21" y="177"/>
                    </a:cubicBezTo>
                    <a:cubicBezTo>
                      <a:pt x="35" y="177"/>
                      <a:pt x="42" y="170"/>
                      <a:pt x="42" y="163"/>
                    </a:cubicBezTo>
                    <a:lnTo>
                      <a:pt x="151" y="34"/>
                    </a:lnTo>
                    <a:cubicBezTo>
                      <a:pt x="161" y="23"/>
                      <a:pt x="139" y="0"/>
                      <a:pt x="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3"/>
              <p:cNvSpPr/>
              <p:nvPr/>
            </p:nvSpPr>
            <p:spPr>
              <a:xfrm>
                <a:off x="6690546" y="3771797"/>
                <a:ext cx="17648" cy="19082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72" extrusionOk="0">
                    <a:moveTo>
                      <a:pt x="125" y="0"/>
                    </a:moveTo>
                    <a:cubicBezTo>
                      <a:pt x="119" y="0"/>
                      <a:pt x="113" y="3"/>
                      <a:pt x="110" y="10"/>
                    </a:cubicBezTo>
                    <a:lnTo>
                      <a:pt x="8" y="139"/>
                    </a:lnTo>
                    <a:cubicBezTo>
                      <a:pt x="1" y="146"/>
                      <a:pt x="1" y="160"/>
                      <a:pt x="8" y="167"/>
                    </a:cubicBezTo>
                    <a:cubicBezTo>
                      <a:pt x="11" y="170"/>
                      <a:pt x="13" y="172"/>
                      <a:pt x="14" y="172"/>
                    </a:cubicBezTo>
                    <a:cubicBezTo>
                      <a:pt x="16" y="172"/>
                      <a:pt x="18" y="170"/>
                      <a:pt x="21" y="167"/>
                    </a:cubicBezTo>
                    <a:cubicBezTo>
                      <a:pt x="25" y="170"/>
                      <a:pt x="28" y="172"/>
                      <a:pt x="31" y="172"/>
                    </a:cubicBezTo>
                    <a:cubicBezTo>
                      <a:pt x="35" y="172"/>
                      <a:pt x="38" y="170"/>
                      <a:pt x="42" y="167"/>
                    </a:cubicBezTo>
                    <a:lnTo>
                      <a:pt x="144" y="37"/>
                    </a:lnTo>
                    <a:cubicBezTo>
                      <a:pt x="159" y="22"/>
                      <a:pt x="141" y="0"/>
                      <a:pt x="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3"/>
              <p:cNvSpPr/>
              <p:nvPr/>
            </p:nvSpPr>
            <p:spPr>
              <a:xfrm>
                <a:off x="6705641" y="3780783"/>
                <a:ext cx="17870" cy="19193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73" extrusionOk="0">
                    <a:moveTo>
                      <a:pt x="127" y="1"/>
                    </a:moveTo>
                    <a:cubicBezTo>
                      <a:pt x="123" y="1"/>
                      <a:pt x="118" y="4"/>
                      <a:pt x="117" y="11"/>
                    </a:cubicBezTo>
                    <a:lnTo>
                      <a:pt x="8" y="140"/>
                    </a:lnTo>
                    <a:cubicBezTo>
                      <a:pt x="1" y="147"/>
                      <a:pt x="1" y="161"/>
                      <a:pt x="8" y="167"/>
                    </a:cubicBezTo>
                    <a:cubicBezTo>
                      <a:pt x="11" y="171"/>
                      <a:pt x="14" y="172"/>
                      <a:pt x="17" y="172"/>
                    </a:cubicBezTo>
                    <a:cubicBezTo>
                      <a:pt x="20" y="172"/>
                      <a:pt x="21" y="171"/>
                      <a:pt x="21" y="167"/>
                    </a:cubicBezTo>
                    <a:cubicBezTo>
                      <a:pt x="35" y="167"/>
                      <a:pt x="42" y="167"/>
                      <a:pt x="48" y="161"/>
                    </a:cubicBezTo>
                    <a:lnTo>
                      <a:pt x="151" y="38"/>
                    </a:lnTo>
                    <a:cubicBezTo>
                      <a:pt x="161" y="23"/>
                      <a:pt x="141" y="1"/>
                      <a:pt x="1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3"/>
              <p:cNvSpPr/>
              <p:nvPr/>
            </p:nvSpPr>
            <p:spPr>
              <a:xfrm>
                <a:off x="6566013" y="3821941"/>
                <a:ext cx="274928" cy="54250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89" extrusionOk="0">
                    <a:moveTo>
                      <a:pt x="2395" y="0"/>
                    </a:moveTo>
                    <a:cubicBezTo>
                      <a:pt x="2266" y="102"/>
                      <a:pt x="2116" y="177"/>
                      <a:pt x="1960" y="239"/>
                    </a:cubicBezTo>
                    <a:cubicBezTo>
                      <a:pt x="1866" y="267"/>
                      <a:pt x="1731" y="276"/>
                      <a:pt x="1587" y="276"/>
                    </a:cubicBezTo>
                    <a:cubicBezTo>
                      <a:pt x="1417" y="276"/>
                      <a:pt x="1233" y="263"/>
                      <a:pt x="1082" y="252"/>
                    </a:cubicBezTo>
                    <a:cubicBezTo>
                      <a:pt x="1031" y="248"/>
                      <a:pt x="979" y="247"/>
                      <a:pt x="926" y="247"/>
                    </a:cubicBezTo>
                    <a:cubicBezTo>
                      <a:pt x="724" y="247"/>
                      <a:pt x="515" y="268"/>
                      <a:pt x="384" y="268"/>
                    </a:cubicBezTo>
                    <a:cubicBezTo>
                      <a:pt x="360" y="268"/>
                      <a:pt x="338" y="268"/>
                      <a:pt x="320" y="266"/>
                    </a:cubicBezTo>
                    <a:cubicBezTo>
                      <a:pt x="211" y="245"/>
                      <a:pt x="102" y="218"/>
                      <a:pt x="0" y="184"/>
                    </a:cubicBezTo>
                    <a:lnTo>
                      <a:pt x="0" y="184"/>
                    </a:lnTo>
                    <a:cubicBezTo>
                      <a:pt x="0" y="293"/>
                      <a:pt x="68" y="395"/>
                      <a:pt x="177" y="429"/>
                    </a:cubicBezTo>
                    <a:cubicBezTo>
                      <a:pt x="197" y="435"/>
                      <a:pt x="241" y="437"/>
                      <a:pt x="299" y="437"/>
                    </a:cubicBezTo>
                    <a:cubicBezTo>
                      <a:pt x="456" y="437"/>
                      <a:pt x="721" y="421"/>
                      <a:pt x="906" y="421"/>
                    </a:cubicBezTo>
                    <a:cubicBezTo>
                      <a:pt x="974" y="421"/>
                      <a:pt x="1031" y="423"/>
                      <a:pt x="1068" y="429"/>
                    </a:cubicBezTo>
                    <a:cubicBezTo>
                      <a:pt x="1177" y="446"/>
                      <a:pt x="1366" y="489"/>
                      <a:pt x="1582" y="489"/>
                    </a:cubicBezTo>
                    <a:cubicBezTo>
                      <a:pt x="1705" y="489"/>
                      <a:pt x="1836" y="475"/>
                      <a:pt x="1966" y="436"/>
                    </a:cubicBezTo>
                    <a:cubicBezTo>
                      <a:pt x="2327" y="327"/>
                      <a:pt x="2477" y="232"/>
                      <a:pt x="2409" y="28"/>
                    </a:cubicBezTo>
                    <a:cubicBezTo>
                      <a:pt x="2402" y="21"/>
                      <a:pt x="2402" y="14"/>
                      <a:pt x="2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3"/>
              <p:cNvSpPr/>
              <p:nvPr/>
            </p:nvSpPr>
            <p:spPr>
              <a:xfrm>
                <a:off x="5987520" y="2821041"/>
                <a:ext cx="758301" cy="928568"/>
              </a:xfrm>
              <a:custGeom>
                <a:avLst/>
                <a:gdLst/>
                <a:ahLst/>
                <a:cxnLst/>
                <a:rect l="l" t="t" r="r" b="b"/>
                <a:pathLst>
                  <a:path w="6832" h="8370" extrusionOk="0">
                    <a:moveTo>
                      <a:pt x="55" y="1"/>
                    </a:moveTo>
                    <a:lnTo>
                      <a:pt x="55" y="1"/>
                    </a:lnTo>
                    <a:cubicBezTo>
                      <a:pt x="55" y="1"/>
                      <a:pt x="1" y="947"/>
                      <a:pt x="429" y="1498"/>
                    </a:cubicBezTo>
                    <a:cubicBezTo>
                      <a:pt x="1096" y="2348"/>
                      <a:pt x="4831" y="4110"/>
                      <a:pt x="4831" y="4110"/>
                    </a:cubicBezTo>
                    <a:cubicBezTo>
                      <a:pt x="4831" y="4110"/>
                      <a:pt x="4818" y="6580"/>
                      <a:pt x="4818" y="6934"/>
                    </a:cubicBezTo>
                    <a:lnTo>
                      <a:pt x="4818" y="8369"/>
                    </a:lnTo>
                    <a:lnTo>
                      <a:pt x="6532" y="8206"/>
                    </a:lnTo>
                    <a:cubicBezTo>
                      <a:pt x="6532" y="8206"/>
                      <a:pt x="6831" y="3586"/>
                      <a:pt x="6566" y="2994"/>
                    </a:cubicBezTo>
                    <a:cubicBezTo>
                      <a:pt x="6301" y="2396"/>
                      <a:pt x="4457" y="824"/>
                      <a:pt x="2749" y="123"/>
                    </a:cubicBezTo>
                    <a:lnTo>
                      <a:pt x="5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3"/>
              <p:cNvSpPr/>
              <p:nvPr/>
            </p:nvSpPr>
            <p:spPr>
              <a:xfrm>
                <a:off x="6102286" y="1443055"/>
                <a:ext cx="495471" cy="526521"/>
              </a:xfrm>
              <a:custGeom>
                <a:avLst/>
                <a:gdLst/>
                <a:ahLst/>
                <a:cxnLst/>
                <a:rect l="l" t="t" r="r" b="b"/>
                <a:pathLst>
                  <a:path w="4464" h="4746" extrusionOk="0">
                    <a:moveTo>
                      <a:pt x="1841" y="0"/>
                    </a:moveTo>
                    <a:cubicBezTo>
                      <a:pt x="1737" y="0"/>
                      <a:pt x="1634" y="9"/>
                      <a:pt x="1532" y="26"/>
                    </a:cubicBezTo>
                    <a:cubicBezTo>
                      <a:pt x="1259" y="80"/>
                      <a:pt x="960" y="182"/>
                      <a:pt x="783" y="400"/>
                    </a:cubicBezTo>
                    <a:cubicBezTo>
                      <a:pt x="722" y="468"/>
                      <a:pt x="681" y="557"/>
                      <a:pt x="620" y="625"/>
                    </a:cubicBezTo>
                    <a:cubicBezTo>
                      <a:pt x="538" y="693"/>
                      <a:pt x="450" y="754"/>
                      <a:pt x="361" y="808"/>
                    </a:cubicBezTo>
                    <a:cubicBezTo>
                      <a:pt x="225" y="917"/>
                      <a:pt x="130" y="1067"/>
                      <a:pt x="82" y="1237"/>
                    </a:cubicBezTo>
                    <a:cubicBezTo>
                      <a:pt x="28" y="1448"/>
                      <a:pt x="1" y="1666"/>
                      <a:pt x="8" y="1890"/>
                    </a:cubicBezTo>
                    <a:cubicBezTo>
                      <a:pt x="14" y="2094"/>
                      <a:pt x="62" y="2305"/>
                      <a:pt x="157" y="2489"/>
                    </a:cubicBezTo>
                    <a:cubicBezTo>
                      <a:pt x="164" y="2502"/>
                      <a:pt x="171" y="2516"/>
                      <a:pt x="178" y="2536"/>
                    </a:cubicBezTo>
                    <a:cubicBezTo>
                      <a:pt x="178" y="2550"/>
                      <a:pt x="171" y="2570"/>
                      <a:pt x="171" y="2584"/>
                    </a:cubicBezTo>
                    <a:cubicBezTo>
                      <a:pt x="110" y="2802"/>
                      <a:pt x="144" y="3053"/>
                      <a:pt x="191" y="3271"/>
                    </a:cubicBezTo>
                    <a:cubicBezTo>
                      <a:pt x="232" y="3462"/>
                      <a:pt x="314" y="3632"/>
                      <a:pt x="429" y="3781"/>
                    </a:cubicBezTo>
                    <a:cubicBezTo>
                      <a:pt x="463" y="3822"/>
                      <a:pt x="497" y="3856"/>
                      <a:pt x="531" y="3890"/>
                    </a:cubicBezTo>
                    <a:cubicBezTo>
                      <a:pt x="545" y="3897"/>
                      <a:pt x="552" y="3911"/>
                      <a:pt x="559" y="3917"/>
                    </a:cubicBezTo>
                    <a:cubicBezTo>
                      <a:pt x="566" y="3931"/>
                      <a:pt x="566" y="3952"/>
                      <a:pt x="566" y="3965"/>
                    </a:cubicBezTo>
                    <a:cubicBezTo>
                      <a:pt x="572" y="4081"/>
                      <a:pt x="593" y="4196"/>
                      <a:pt x="634" y="4305"/>
                    </a:cubicBezTo>
                    <a:cubicBezTo>
                      <a:pt x="647" y="4346"/>
                      <a:pt x="661" y="4380"/>
                      <a:pt x="681" y="4414"/>
                    </a:cubicBezTo>
                    <a:cubicBezTo>
                      <a:pt x="702" y="4448"/>
                      <a:pt x="736" y="4482"/>
                      <a:pt x="770" y="4503"/>
                    </a:cubicBezTo>
                    <a:cubicBezTo>
                      <a:pt x="906" y="4611"/>
                      <a:pt x="1055" y="4686"/>
                      <a:pt x="1212" y="4741"/>
                    </a:cubicBezTo>
                    <a:cubicBezTo>
                      <a:pt x="1215" y="4744"/>
                      <a:pt x="1220" y="4746"/>
                      <a:pt x="1226" y="4746"/>
                    </a:cubicBezTo>
                    <a:cubicBezTo>
                      <a:pt x="1232" y="4746"/>
                      <a:pt x="1239" y="4744"/>
                      <a:pt x="1246" y="4741"/>
                    </a:cubicBezTo>
                    <a:cubicBezTo>
                      <a:pt x="1253" y="4734"/>
                      <a:pt x="1259" y="4727"/>
                      <a:pt x="1266" y="4713"/>
                    </a:cubicBezTo>
                    <a:cubicBezTo>
                      <a:pt x="1341" y="4401"/>
                      <a:pt x="1171" y="4020"/>
                      <a:pt x="1062" y="3734"/>
                    </a:cubicBezTo>
                    <a:cubicBezTo>
                      <a:pt x="947" y="3421"/>
                      <a:pt x="797" y="3101"/>
                      <a:pt x="756" y="2761"/>
                    </a:cubicBezTo>
                    <a:cubicBezTo>
                      <a:pt x="749" y="2693"/>
                      <a:pt x="749" y="2625"/>
                      <a:pt x="749" y="2550"/>
                    </a:cubicBezTo>
                    <a:cubicBezTo>
                      <a:pt x="797" y="2210"/>
                      <a:pt x="892" y="1876"/>
                      <a:pt x="1021" y="1557"/>
                    </a:cubicBezTo>
                    <a:cubicBezTo>
                      <a:pt x="1035" y="1502"/>
                      <a:pt x="1069" y="1441"/>
                      <a:pt x="1103" y="1393"/>
                    </a:cubicBezTo>
                    <a:cubicBezTo>
                      <a:pt x="1151" y="1353"/>
                      <a:pt x="1212" y="1319"/>
                      <a:pt x="1273" y="1305"/>
                    </a:cubicBezTo>
                    <a:cubicBezTo>
                      <a:pt x="1346" y="1286"/>
                      <a:pt x="1419" y="1277"/>
                      <a:pt x="1491" y="1277"/>
                    </a:cubicBezTo>
                    <a:cubicBezTo>
                      <a:pt x="1677" y="1277"/>
                      <a:pt x="1861" y="1332"/>
                      <a:pt x="2042" y="1400"/>
                    </a:cubicBezTo>
                    <a:cubicBezTo>
                      <a:pt x="2355" y="1516"/>
                      <a:pt x="2681" y="1638"/>
                      <a:pt x="2947" y="1856"/>
                    </a:cubicBezTo>
                    <a:cubicBezTo>
                      <a:pt x="3069" y="1951"/>
                      <a:pt x="3069" y="2053"/>
                      <a:pt x="3144" y="2183"/>
                    </a:cubicBezTo>
                    <a:cubicBezTo>
                      <a:pt x="3212" y="2319"/>
                      <a:pt x="3314" y="2802"/>
                      <a:pt x="3457" y="2870"/>
                    </a:cubicBezTo>
                    <a:cubicBezTo>
                      <a:pt x="3484" y="2883"/>
                      <a:pt x="3511" y="2897"/>
                      <a:pt x="3539" y="2904"/>
                    </a:cubicBezTo>
                    <a:cubicBezTo>
                      <a:pt x="3585" y="2917"/>
                      <a:pt x="3631" y="2923"/>
                      <a:pt x="3678" y="2923"/>
                    </a:cubicBezTo>
                    <a:cubicBezTo>
                      <a:pt x="3963" y="2923"/>
                      <a:pt x="4245" y="2691"/>
                      <a:pt x="4362" y="2434"/>
                    </a:cubicBezTo>
                    <a:cubicBezTo>
                      <a:pt x="4437" y="2244"/>
                      <a:pt x="4464" y="2040"/>
                      <a:pt x="4444" y="1836"/>
                    </a:cubicBezTo>
                    <a:cubicBezTo>
                      <a:pt x="4423" y="1618"/>
                      <a:pt x="4369" y="1373"/>
                      <a:pt x="4205" y="1210"/>
                    </a:cubicBezTo>
                    <a:cubicBezTo>
                      <a:pt x="4158" y="1162"/>
                      <a:pt x="4090" y="1121"/>
                      <a:pt x="4035" y="1067"/>
                    </a:cubicBezTo>
                    <a:cubicBezTo>
                      <a:pt x="3933" y="958"/>
                      <a:pt x="3906" y="795"/>
                      <a:pt x="3811" y="686"/>
                    </a:cubicBezTo>
                    <a:cubicBezTo>
                      <a:pt x="3682" y="543"/>
                      <a:pt x="3505" y="448"/>
                      <a:pt x="3314" y="414"/>
                    </a:cubicBezTo>
                    <a:cubicBezTo>
                      <a:pt x="3185" y="407"/>
                      <a:pt x="3062" y="393"/>
                      <a:pt x="2940" y="380"/>
                    </a:cubicBezTo>
                    <a:cubicBezTo>
                      <a:pt x="2892" y="380"/>
                      <a:pt x="2852" y="373"/>
                      <a:pt x="2804" y="352"/>
                    </a:cubicBezTo>
                    <a:cubicBezTo>
                      <a:pt x="2777" y="339"/>
                      <a:pt x="2743" y="325"/>
                      <a:pt x="2715" y="305"/>
                    </a:cubicBezTo>
                    <a:cubicBezTo>
                      <a:pt x="2552" y="169"/>
                      <a:pt x="2355" y="80"/>
                      <a:pt x="2151" y="26"/>
                    </a:cubicBezTo>
                    <a:cubicBezTo>
                      <a:pt x="2049" y="9"/>
                      <a:pt x="1945" y="0"/>
                      <a:pt x="1841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3"/>
              <p:cNvSpPr/>
              <p:nvPr/>
            </p:nvSpPr>
            <p:spPr>
              <a:xfrm>
                <a:off x="6224600" y="1947055"/>
                <a:ext cx="154169" cy="1457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314" extrusionOk="0">
                    <a:moveTo>
                      <a:pt x="69" y="0"/>
                    </a:moveTo>
                    <a:lnTo>
                      <a:pt x="1" y="1062"/>
                    </a:lnTo>
                    <a:lnTo>
                      <a:pt x="1314" y="1313"/>
                    </a:lnTo>
                    <a:lnTo>
                      <a:pt x="1389" y="23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3"/>
              <p:cNvSpPr/>
              <p:nvPr/>
            </p:nvSpPr>
            <p:spPr>
              <a:xfrm>
                <a:off x="6152122" y="1557101"/>
                <a:ext cx="365609" cy="465615"/>
              </a:xfrm>
              <a:custGeom>
                <a:avLst/>
                <a:gdLst/>
                <a:ahLst/>
                <a:cxnLst/>
                <a:rect l="l" t="t" r="r" b="b"/>
                <a:pathLst>
                  <a:path w="3294" h="4197" extrusionOk="0">
                    <a:moveTo>
                      <a:pt x="1636" y="1"/>
                    </a:moveTo>
                    <a:cubicBezTo>
                      <a:pt x="1583" y="1"/>
                      <a:pt x="1528" y="2"/>
                      <a:pt x="1470" y="5"/>
                    </a:cubicBezTo>
                    <a:cubicBezTo>
                      <a:pt x="913" y="32"/>
                      <a:pt x="532" y="331"/>
                      <a:pt x="300" y="787"/>
                    </a:cubicBezTo>
                    <a:cubicBezTo>
                      <a:pt x="76" y="1277"/>
                      <a:pt x="1" y="1828"/>
                      <a:pt x="82" y="2359"/>
                    </a:cubicBezTo>
                    <a:cubicBezTo>
                      <a:pt x="178" y="2815"/>
                      <a:pt x="395" y="3236"/>
                      <a:pt x="715" y="3577"/>
                    </a:cubicBezTo>
                    <a:cubicBezTo>
                      <a:pt x="1015" y="3890"/>
                      <a:pt x="1445" y="4196"/>
                      <a:pt x="2006" y="4196"/>
                    </a:cubicBezTo>
                    <a:cubicBezTo>
                      <a:pt x="2018" y="4196"/>
                      <a:pt x="2030" y="4196"/>
                      <a:pt x="2042" y="4196"/>
                    </a:cubicBezTo>
                    <a:cubicBezTo>
                      <a:pt x="2620" y="4189"/>
                      <a:pt x="2920" y="3774"/>
                      <a:pt x="3069" y="3373"/>
                    </a:cubicBezTo>
                    <a:cubicBezTo>
                      <a:pt x="3219" y="2971"/>
                      <a:pt x="3253" y="2230"/>
                      <a:pt x="3260" y="1842"/>
                    </a:cubicBezTo>
                    <a:cubicBezTo>
                      <a:pt x="3267" y="1454"/>
                      <a:pt x="3294" y="780"/>
                      <a:pt x="2749" y="379"/>
                    </a:cubicBezTo>
                    <a:cubicBezTo>
                      <a:pt x="2371" y="110"/>
                      <a:pt x="2096" y="1"/>
                      <a:pt x="1636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3"/>
              <p:cNvSpPr/>
              <p:nvPr/>
            </p:nvSpPr>
            <p:spPr>
              <a:xfrm>
                <a:off x="6332596" y="1772769"/>
                <a:ext cx="54497" cy="1886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170" extrusionOk="0">
                    <a:moveTo>
                      <a:pt x="238" y="0"/>
                    </a:moveTo>
                    <a:cubicBezTo>
                      <a:pt x="159" y="0"/>
                      <a:pt x="80" y="29"/>
                      <a:pt x="21" y="88"/>
                    </a:cubicBezTo>
                    <a:cubicBezTo>
                      <a:pt x="1" y="102"/>
                      <a:pt x="1" y="129"/>
                      <a:pt x="21" y="149"/>
                    </a:cubicBezTo>
                    <a:cubicBezTo>
                      <a:pt x="28" y="156"/>
                      <a:pt x="38" y="160"/>
                      <a:pt x="49" y="160"/>
                    </a:cubicBezTo>
                    <a:cubicBezTo>
                      <a:pt x="60" y="160"/>
                      <a:pt x="72" y="156"/>
                      <a:pt x="83" y="149"/>
                    </a:cubicBezTo>
                    <a:cubicBezTo>
                      <a:pt x="125" y="104"/>
                      <a:pt x="184" y="81"/>
                      <a:pt x="242" y="81"/>
                    </a:cubicBezTo>
                    <a:cubicBezTo>
                      <a:pt x="304" y="81"/>
                      <a:pt x="367" y="107"/>
                      <a:pt x="409" y="156"/>
                    </a:cubicBezTo>
                    <a:cubicBezTo>
                      <a:pt x="423" y="170"/>
                      <a:pt x="430" y="170"/>
                      <a:pt x="443" y="170"/>
                    </a:cubicBezTo>
                    <a:cubicBezTo>
                      <a:pt x="450" y="170"/>
                      <a:pt x="464" y="170"/>
                      <a:pt x="470" y="163"/>
                    </a:cubicBezTo>
                    <a:cubicBezTo>
                      <a:pt x="491" y="149"/>
                      <a:pt x="491" y="115"/>
                      <a:pt x="470" y="102"/>
                    </a:cubicBezTo>
                    <a:cubicBezTo>
                      <a:pt x="410" y="35"/>
                      <a:pt x="324" y="0"/>
                      <a:pt x="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3"/>
              <p:cNvSpPr/>
              <p:nvPr/>
            </p:nvSpPr>
            <p:spPr>
              <a:xfrm>
                <a:off x="6454354" y="1785638"/>
                <a:ext cx="55829" cy="1963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77" extrusionOk="0">
                    <a:moveTo>
                      <a:pt x="250" y="1"/>
                    </a:moveTo>
                    <a:cubicBezTo>
                      <a:pt x="173" y="1"/>
                      <a:pt x="95" y="30"/>
                      <a:pt x="33" y="88"/>
                    </a:cubicBezTo>
                    <a:cubicBezTo>
                      <a:pt x="1" y="120"/>
                      <a:pt x="29" y="166"/>
                      <a:pt x="62" y="166"/>
                    </a:cubicBezTo>
                    <a:cubicBezTo>
                      <a:pt x="71" y="166"/>
                      <a:pt x="79" y="163"/>
                      <a:pt x="88" y="156"/>
                    </a:cubicBezTo>
                    <a:cubicBezTo>
                      <a:pt x="134" y="110"/>
                      <a:pt x="192" y="88"/>
                      <a:pt x="250" y="88"/>
                    </a:cubicBezTo>
                    <a:cubicBezTo>
                      <a:pt x="313" y="88"/>
                      <a:pt x="375" y="113"/>
                      <a:pt x="421" y="163"/>
                    </a:cubicBezTo>
                    <a:cubicBezTo>
                      <a:pt x="428" y="176"/>
                      <a:pt x="442" y="176"/>
                      <a:pt x="455" y="176"/>
                    </a:cubicBezTo>
                    <a:cubicBezTo>
                      <a:pt x="462" y="176"/>
                      <a:pt x="476" y="176"/>
                      <a:pt x="482" y="163"/>
                    </a:cubicBezTo>
                    <a:cubicBezTo>
                      <a:pt x="503" y="149"/>
                      <a:pt x="503" y="122"/>
                      <a:pt x="482" y="108"/>
                    </a:cubicBezTo>
                    <a:cubicBezTo>
                      <a:pt x="421" y="37"/>
                      <a:pt x="336" y="1"/>
                      <a:pt x="2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3"/>
              <p:cNvSpPr/>
              <p:nvPr/>
            </p:nvSpPr>
            <p:spPr>
              <a:xfrm>
                <a:off x="6293859" y="2001083"/>
                <a:ext cx="73588" cy="24518"/>
              </a:xfrm>
              <a:custGeom>
                <a:avLst/>
                <a:gdLst/>
                <a:ahLst/>
                <a:cxnLst/>
                <a:rect l="l" t="t" r="r" b="b"/>
                <a:pathLst>
                  <a:path w="663" h="221" extrusionOk="0">
                    <a:moveTo>
                      <a:pt x="39" y="1"/>
                    </a:moveTo>
                    <a:cubicBezTo>
                      <a:pt x="12" y="1"/>
                      <a:pt x="0" y="39"/>
                      <a:pt x="30" y="51"/>
                    </a:cubicBezTo>
                    <a:cubicBezTo>
                      <a:pt x="214" y="146"/>
                      <a:pt x="418" y="201"/>
                      <a:pt x="636" y="221"/>
                    </a:cubicBezTo>
                    <a:cubicBezTo>
                      <a:pt x="649" y="221"/>
                      <a:pt x="663" y="207"/>
                      <a:pt x="663" y="194"/>
                    </a:cubicBezTo>
                    <a:cubicBezTo>
                      <a:pt x="663" y="180"/>
                      <a:pt x="649" y="167"/>
                      <a:pt x="636" y="167"/>
                    </a:cubicBezTo>
                    <a:cubicBezTo>
                      <a:pt x="432" y="153"/>
                      <a:pt x="234" y="92"/>
                      <a:pt x="51" y="3"/>
                    </a:cubicBezTo>
                    <a:cubicBezTo>
                      <a:pt x="46" y="2"/>
                      <a:pt x="42" y="1"/>
                      <a:pt x="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3"/>
              <p:cNvSpPr/>
              <p:nvPr/>
            </p:nvSpPr>
            <p:spPr>
              <a:xfrm>
                <a:off x="6303404" y="1710642"/>
                <a:ext cx="71479" cy="26293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37" extrusionOk="0">
                    <a:moveTo>
                      <a:pt x="440" y="0"/>
                    </a:moveTo>
                    <a:cubicBezTo>
                      <a:pt x="429" y="0"/>
                      <a:pt x="418" y="1"/>
                      <a:pt x="407" y="2"/>
                    </a:cubicBezTo>
                    <a:cubicBezTo>
                      <a:pt x="291" y="2"/>
                      <a:pt x="175" y="29"/>
                      <a:pt x="80" y="97"/>
                    </a:cubicBezTo>
                    <a:cubicBezTo>
                      <a:pt x="0" y="153"/>
                      <a:pt x="15" y="236"/>
                      <a:pt x="79" y="236"/>
                    </a:cubicBezTo>
                    <a:cubicBezTo>
                      <a:pt x="86" y="236"/>
                      <a:pt x="93" y="235"/>
                      <a:pt x="101" y="233"/>
                    </a:cubicBezTo>
                    <a:cubicBezTo>
                      <a:pt x="196" y="213"/>
                      <a:pt x="291" y="206"/>
                      <a:pt x="386" y="199"/>
                    </a:cubicBezTo>
                    <a:cubicBezTo>
                      <a:pt x="415" y="199"/>
                      <a:pt x="444" y="200"/>
                      <a:pt x="471" y="200"/>
                    </a:cubicBezTo>
                    <a:cubicBezTo>
                      <a:pt x="544" y="200"/>
                      <a:pt x="605" y="193"/>
                      <a:pt x="624" y="138"/>
                    </a:cubicBezTo>
                    <a:cubicBezTo>
                      <a:pt x="643" y="69"/>
                      <a:pt x="564" y="0"/>
                      <a:pt x="440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3"/>
              <p:cNvSpPr/>
              <p:nvPr/>
            </p:nvSpPr>
            <p:spPr>
              <a:xfrm>
                <a:off x="6458905" y="1722735"/>
                <a:ext cx="54275" cy="32727"/>
              </a:xfrm>
              <a:custGeom>
                <a:avLst/>
                <a:gdLst/>
                <a:ahLst/>
                <a:cxnLst/>
                <a:rect l="l" t="t" r="r" b="b"/>
                <a:pathLst>
                  <a:path w="489" h="295" extrusionOk="0">
                    <a:moveTo>
                      <a:pt x="148" y="0"/>
                    </a:moveTo>
                    <a:cubicBezTo>
                      <a:pt x="61" y="0"/>
                      <a:pt x="1" y="43"/>
                      <a:pt x="6" y="104"/>
                    </a:cubicBezTo>
                    <a:cubicBezTo>
                      <a:pt x="20" y="192"/>
                      <a:pt x="122" y="192"/>
                      <a:pt x="224" y="213"/>
                    </a:cubicBezTo>
                    <a:cubicBezTo>
                      <a:pt x="319" y="233"/>
                      <a:pt x="407" y="260"/>
                      <a:pt x="489" y="294"/>
                    </a:cubicBezTo>
                    <a:lnTo>
                      <a:pt x="489" y="117"/>
                    </a:lnTo>
                    <a:cubicBezTo>
                      <a:pt x="414" y="70"/>
                      <a:pt x="332" y="29"/>
                      <a:pt x="244" y="15"/>
                    </a:cubicBezTo>
                    <a:cubicBezTo>
                      <a:pt x="210" y="5"/>
                      <a:pt x="178" y="0"/>
                      <a:pt x="148" y="0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3"/>
              <p:cNvSpPr/>
              <p:nvPr/>
            </p:nvSpPr>
            <p:spPr>
              <a:xfrm>
                <a:off x="6417172" y="1808935"/>
                <a:ext cx="51279" cy="65011"/>
              </a:xfrm>
              <a:custGeom>
                <a:avLst/>
                <a:gdLst/>
                <a:ahLst/>
                <a:cxnLst/>
                <a:rect l="l" t="t" r="r" b="b"/>
                <a:pathLst>
                  <a:path w="462" h="586" extrusionOk="0">
                    <a:moveTo>
                      <a:pt x="83" y="0"/>
                    </a:moveTo>
                    <a:cubicBezTo>
                      <a:pt x="69" y="0"/>
                      <a:pt x="55" y="7"/>
                      <a:pt x="55" y="21"/>
                    </a:cubicBezTo>
                    <a:cubicBezTo>
                      <a:pt x="49" y="34"/>
                      <a:pt x="62" y="48"/>
                      <a:pt x="76" y="55"/>
                    </a:cubicBezTo>
                    <a:cubicBezTo>
                      <a:pt x="212" y="62"/>
                      <a:pt x="307" y="184"/>
                      <a:pt x="293" y="320"/>
                    </a:cubicBezTo>
                    <a:cubicBezTo>
                      <a:pt x="287" y="381"/>
                      <a:pt x="259" y="443"/>
                      <a:pt x="212" y="483"/>
                    </a:cubicBezTo>
                    <a:cubicBezTo>
                      <a:pt x="164" y="519"/>
                      <a:pt x="112" y="539"/>
                      <a:pt x="58" y="539"/>
                    </a:cubicBezTo>
                    <a:cubicBezTo>
                      <a:pt x="50" y="539"/>
                      <a:pt x="43" y="539"/>
                      <a:pt x="35" y="538"/>
                    </a:cubicBezTo>
                    <a:cubicBezTo>
                      <a:pt x="21" y="538"/>
                      <a:pt x="8" y="545"/>
                      <a:pt x="1" y="558"/>
                    </a:cubicBezTo>
                    <a:cubicBezTo>
                      <a:pt x="1" y="572"/>
                      <a:pt x="15" y="585"/>
                      <a:pt x="28" y="585"/>
                    </a:cubicBezTo>
                    <a:lnTo>
                      <a:pt x="55" y="585"/>
                    </a:lnTo>
                    <a:cubicBezTo>
                      <a:pt x="58" y="586"/>
                      <a:pt x="60" y="586"/>
                      <a:pt x="62" y="586"/>
                    </a:cubicBezTo>
                    <a:cubicBezTo>
                      <a:pt x="437" y="586"/>
                      <a:pt x="461" y="27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3"/>
              <p:cNvSpPr/>
              <p:nvPr/>
            </p:nvSpPr>
            <p:spPr>
              <a:xfrm>
                <a:off x="6151456" y="1555548"/>
                <a:ext cx="394245" cy="252167"/>
              </a:xfrm>
              <a:custGeom>
                <a:avLst/>
                <a:gdLst/>
                <a:ahLst/>
                <a:cxnLst/>
                <a:rect l="l" t="t" r="r" b="b"/>
                <a:pathLst>
                  <a:path w="3552" h="2273" extrusionOk="0">
                    <a:moveTo>
                      <a:pt x="1665" y="1"/>
                    </a:moveTo>
                    <a:cubicBezTo>
                      <a:pt x="1609" y="1"/>
                      <a:pt x="1551" y="2"/>
                      <a:pt x="1490" y="5"/>
                    </a:cubicBezTo>
                    <a:cubicBezTo>
                      <a:pt x="919" y="32"/>
                      <a:pt x="538" y="332"/>
                      <a:pt x="299" y="788"/>
                    </a:cubicBezTo>
                    <a:cubicBezTo>
                      <a:pt x="82" y="1250"/>
                      <a:pt x="0" y="1760"/>
                      <a:pt x="54" y="2271"/>
                    </a:cubicBezTo>
                    <a:cubicBezTo>
                      <a:pt x="64" y="2272"/>
                      <a:pt x="73" y="2272"/>
                      <a:pt x="83" y="2272"/>
                    </a:cubicBezTo>
                    <a:cubicBezTo>
                      <a:pt x="130" y="2272"/>
                      <a:pt x="178" y="2259"/>
                      <a:pt x="218" y="2237"/>
                    </a:cubicBezTo>
                    <a:cubicBezTo>
                      <a:pt x="252" y="2210"/>
                      <a:pt x="286" y="2182"/>
                      <a:pt x="327" y="2162"/>
                    </a:cubicBezTo>
                    <a:cubicBezTo>
                      <a:pt x="343" y="2156"/>
                      <a:pt x="362" y="2154"/>
                      <a:pt x="384" y="2154"/>
                    </a:cubicBezTo>
                    <a:cubicBezTo>
                      <a:pt x="494" y="2154"/>
                      <a:pt x="657" y="2216"/>
                      <a:pt x="783" y="2216"/>
                    </a:cubicBezTo>
                    <a:cubicBezTo>
                      <a:pt x="842" y="2216"/>
                      <a:pt x="893" y="2202"/>
                      <a:pt x="925" y="2162"/>
                    </a:cubicBezTo>
                    <a:cubicBezTo>
                      <a:pt x="1041" y="2026"/>
                      <a:pt x="905" y="1454"/>
                      <a:pt x="905" y="1454"/>
                    </a:cubicBezTo>
                    <a:lnTo>
                      <a:pt x="905" y="1454"/>
                    </a:lnTo>
                    <a:cubicBezTo>
                      <a:pt x="905" y="1454"/>
                      <a:pt x="908" y="1455"/>
                      <a:pt x="914" y="1455"/>
                    </a:cubicBezTo>
                    <a:cubicBezTo>
                      <a:pt x="966" y="1455"/>
                      <a:pt x="1226" y="1438"/>
                      <a:pt x="1524" y="1128"/>
                    </a:cubicBezTo>
                    <a:cubicBezTo>
                      <a:pt x="1640" y="1012"/>
                      <a:pt x="1687" y="788"/>
                      <a:pt x="1871" y="679"/>
                    </a:cubicBezTo>
                    <a:cubicBezTo>
                      <a:pt x="2068" y="563"/>
                      <a:pt x="2334" y="665"/>
                      <a:pt x="2477" y="454"/>
                    </a:cubicBezTo>
                    <a:cubicBezTo>
                      <a:pt x="2497" y="577"/>
                      <a:pt x="2551" y="692"/>
                      <a:pt x="2640" y="781"/>
                    </a:cubicBezTo>
                    <a:cubicBezTo>
                      <a:pt x="2749" y="876"/>
                      <a:pt x="2898" y="903"/>
                      <a:pt x="2973" y="1005"/>
                    </a:cubicBezTo>
                    <a:cubicBezTo>
                      <a:pt x="3055" y="1107"/>
                      <a:pt x="3048" y="1325"/>
                      <a:pt x="3218" y="1454"/>
                    </a:cubicBezTo>
                    <a:cubicBezTo>
                      <a:pt x="3298" y="1517"/>
                      <a:pt x="3361" y="1533"/>
                      <a:pt x="3406" y="1533"/>
                    </a:cubicBezTo>
                    <a:cubicBezTo>
                      <a:pt x="3453" y="1533"/>
                      <a:pt x="3480" y="1516"/>
                      <a:pt x="3483" y="1516"/>
                    </a:cubicBezTo>
                    <a:cubicBezTo>
                      <a:pt x="3552" y="1502"/>
                      <a:pt x="3388" y="1332"/>
                      <a:pt x="3402" y="1264"/>
                    </a:cubicBezTo>
                    <a:cubicBezTo>
                      <a:pt x="3409" y="1216"/>
                      <a:pt x="3395" y="1169"/>
                      <a:pt x="3375" y="1121"/>
                    </a:cubicBezTo>
                    <a:cubicBezTo>
                      <a:pt x="3252" y="822"/>
                      <a:pt x="3048" y="570"/>
                      <a:pt x="2790" y="379"/>
                    </a:cubicBezTo>
                    <a:cubicBezTo>
                      <a:pt x="2407" y="106"/>
                      <a:pt x="2127" y="1"/>
                      <a:pt x="1665" y="1"/>
                    </a:cubicBezTo>
                    <a:close/>
                  </a:path>
                </a:pathLst>
              </a:custGeom>
              <a:solidFill>
                <a:srgbClr val="9C7A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3"/>
              <p:cNvSpPr/>
              <p:nvPr/>
            </p:nvSpPr>
            <p:spPr>
              <a:xfrm>
                <a:off x="6139358" y="1750803"/>
                <a:ext cx="97451" cy="101288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13" extrusionOk="0">
                    <a:moveTo>
                      <a:pt x="375" y="0"/>
                    </a:moveTo>
                    <a:cubicBezTo>
                      <a:pt x="338" y="0"/>
                      <a:pt x="301" y="7"/>
                      <a:pt x="266" y="21"/>
                    </a:cubicBezTo>
                    <a:cubicBezTo>
                      <a:pt x="75" y="96"/>
                      <a:pt x="0" y="347"/>
                      <a:pt x="89" y="592"/>
                    </a:cubicBezTo>
                    <a:cubicBezTo>
                      <a:pt x="166" y="786"/>
                      <a:pt x="334" y="912"/>
                      <a:pt x="496" y="912"/>
                    </a:cubicBezTo>
                    <a:cubicBezTo>
                      <a:pt x="533" y="912"/>
                      <a:pt x="570" y="906"/>
                      <a:pt x="606" y="892"/>
                    </a:cubicBezTo>
                    <a:cubicBezTo>
                      <a:pt x="796" y="817"/>
                      <a:pt x="878" y="558"/>
                      <a:pt x="783" y="320"/>
                    </a:cubicBezTo>
                    <a:cubicBezTo>
                      <a:pt x="705" y="127"/>
                      <a:pt x="538" y="0"/>
                      <a:pt x="375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3"/>
              <p:cNvSpPr/>
              <p:nvPr/>
            </p:nvSpPr>
            <p:spPr>
              <a:xfrm>
                <a:off x="6380211" y="1898020"/>
                <a:ext cx="73366" cy="3184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287" extrusionOk="0">
                    <a:moveTo>
                      <a:pt x="1" y="0"/>
                    </a:moveTo>
                    <a:cubicBezTo>
                      <a:pt x="34" y="166"/>
                      <a:pt x="183" y="286"/>
                      <a:pt x="348" y="286"/>
                    </a:cubicBezTo>
                    <a:cubicBezTo>
                      <a:pt x="352" y="286"/>
                      <a:pt x="357" y="286"/>
                      <a:pt x="361" y="286"/>
                    </a:cubicBezTo>
                    <a:cubicBezTo>
                      <a:pt x="592" y="279"/>
                      <a:pt x="660" y="7"/>
                      <a:pt x="660" y="7"/>
                    </a:cubicBezTo>
                    <a:lnTo>
                      <a:pt x="660" y="7"/>
                    </a:lnTo>
                    <a:cubicBezTo>
                      <a:pt x="558" y="20"/>
                      <a:pt x="453" y="27"/>
                      <a:pt x="349" y="27"/>
                    </a:cubicBezTo>
                    <a:cubicBezTo>
                      <a:pt x="232" y="27"/>
                      <a:pt x="115" y="18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3"/>
              <p:cNvSpPr/>
              <p:nvPr/>
            </p:nvSpPr>
            <p:spPr>
              <a:xfrm>
                <a:off x="6380211" y="1898020"/>
                <a:ext cx="73366" cy="1220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1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3" y="68"/>
                      <a:pt x="259" y="109"/>
                      <a:pt x="395" y="109"/>
                    </a:cubicBezTo>
                    <a:cubicBezTo>
                      <a:pt x="613" y="102"/>
                      <a:pt x="660" y="7"/>
                      <a:pt x="660" y="7"/>
                    </a:cubicBezTo>
                    <a:lnTo>
                      <a:pt x="660" y="7"/>
                    </a:lnTo>
                    <a:cubicBezTo>
                      <a:pt x="565" y="19"/>
                      <a:pt x="468" y="24"/>
                      <a:pt x="371" y="24"/>
                    </a:cubicBezTo>
                    <a:cubicBezTo>
                      <a:pt x="247" y="24"/>
                      <a:pt x="123" y="1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3"/>
              <p:cNvSpPr/>
              <p:nvPr/>
            </p:nvSpPr>
            <p:spPr>
              <a:xfrm>
                <a:off x="6164220" y="1780756"/>
                <a:ext cx="36628" cy="44931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05" extrusionOk="0">
                    <a:moveTo>
                      <a:pt x="142" y="0"/>
                    </a:moveTo>
                    <a:cubicBezTo>
                      <a:pt x="138" y="0"/>
                      <a:pt x="134" y="1"/>
                      <a:pt x="130" y="3"/>
                    </a:cubicBezTo>
                    <a:cubicBezTo>
                      <a:pt x="82" y="23"/>
                      <a:pt x="42" y="64"/>
                      <a:pt x="21" y="118"/>
                    </a:cubicBezTo>
                    <a:cubicBezTo>
                      <a:pt x="1" y="173"/>
                      <a:pt x="8" y="227"/>
                      <a:pt x="28" y="282"/>
                    </a:cubicBezTo>
                    <a:cubicBezTo>
                      <a:pt x="48" y="329"/>
                      <a:pt x="89" y="370"/>
                      <a:pt x="144" y="390"/>
                    </a:cubicBezTo>
                    <a:cubicBezTo>
                      <a:pt x="164" y="397"/>
                      <a:pt x="191" y="404"/>
                      <a:pt x="218" y="404"/>
                    </a:cubicBezTo>
                    <a:cubicBezTo>
                      <a:pt x="246" y="404"/>
                      <a:pt x="273" y="397"/>
                      <a:pt x="300" y="384"/>
                    </a:cubicBezTo>
                    <a:cubicBezTo>
                      <a:pt x="330" y="372"/>
                      <a:pt x="318" y="334"/>
                      <a:pt x="291" y="334"/>
                    </a:cubicBezTo>
                    <a:cubicBezTo>
                      <a:pt x="288" y="334"/>
                      <a:pt x="284" y="334"/>
                      <a:pt x="280" y="336"/>
                    </a:cubicBezTo>
                    <a:cubicBezTo>
                      <a:pt x="259" y="346"/>
                      <a:pt x="239" y="351"/>
                      <a:pt x="218" y="351"/>
                    </a:cubicBezTo>
                    <a:cubicBezTo>
                      <a:pt x="198" y="351"/>
                      <a:pt x="178" y="346"/>
                      <a:pt x="157" y="336"/>
                    </a:cubicBezTo>
                    <a:cubicBezTo>
                      <a:pt x="76" y="309"/>
                      <a:pt x="35" y="214"/>
                      <a:pt x="69" y="132"/>
                    </a:cubicBezTo>
                    <a:cubicBezTo>
                      <a:pt x="82" y="98"/>
                      <a:pt x="116" y="64"/>
                      <a:pt x="157" y="50"/>
                    </a:cubicBezTo>
                    <a:cubicBezTo>
                      <a:pt x="181" y="38"/>
                      <a:pt x="168" y="0"/>
                      <a:pt x="1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3"/>
              <p:cNvSpPr/>
              <p:nvPr/>
            </p:nvSpPr>
            <p:spPr>
              <a:xfrm>
                <a:off x="6143908" y="1523930"/>
                <a:ext cx="117097" cy="9185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828" extrusionOk="0">
                    <a:moveTo>
                      <a:pt x="950" y="0"/>
                    </a:moveTo>
                    <a:cubicBezTo>
                      <a:pt x="821" y="0"/>
                      <a:pt x="682" y="73"/>
                      <a:pt x="565" y="195"/>
                    </a:cubicBezTo>
                    <a:cubicBezTo>
                      <a:pt x="510" y="249"/>
                      <a:pt x="469" y="304"/>
                      <a:pt x="429" y="365"/>
                    </a:cubicBezTo>
                    <a:cubicBezTo>
                      <a:pt x="415" y="399"/>
                      <a:pt x="401" y="426"/>
                      <a:pt x="388" y="453"/>
                    </a:cubicBezTo>
                    <a:cubicBezTo>
                      <a:pt x="361" y="501"/>
                      <a:pt x="333" y="549"/>
                      <a:pt x="299" y="596"/>
                    </a:cubicBezTo>
                    <a:cubicBezTo>
                      <a:pt x="231" y="685"/>
                      <a:pt x="129" y="746"/>
                      <a:pt x="20" y="780"/>
                    </a:cubicBezTo>
                    <a:cubicBezTo>
                      <a:pt x="7" y="780"/>
                      <a:pt x="0" y="794"/>
                      <a:pt x="0" y="807"/>
                    </a:cubicBezTo>
                    <a:cubicBezTo>
                      <a:pt x="0" y="821"/>
                      <a:pt x="14" y="828"/>
                      <a:pt x="27" y="828"/>
                    </a:cubicBezTo>
                    <a:cubicBezTo>
                      <a:pt x="150" y="794"/>
                      <a:pt x="259" y="719"/>
                      <a:pt x="340" y="624"/>
                    </a:cubicBezTo>
                    <a:cubicBezTo>
                      <a:pt x="374" y="576"/>
                      <a:pt x="401" y="521"/>
                      <a:pt x="429" y="474"/>
                    </a:cubicBezTo>
                    <a:lnTo>
                      <a:pt x="476" y="392"/>
                    </a:lnTo>
                    <a:cubicBezTo>
                      <a:pt x="510" y="331"/>
                      <a:pt x="551" y="277"/>
                      <a:pt x="599" y="229"/>
                    </a:cubicBezTo>
                    <a:cubicBezTo>
                      <a:pt x="711" y="116"/>
                      <a:pt x="838" y="50"/>
                      <a:pt x="952" y="50"/>
                    </a:cubicBezTo>
                    <a:cubicBezTo>
                      <a:pt x="975" y="50"/>
                      <a:pt x="998" y="53"/>
                      <a:pt x="1021" y="59"/>
                    </a:cubicBezTo>
                    <a:cubicBezTo>
                      <a:pt x="1034" y="59"/>
                      <a:pt x="1048" y="52"/>
                      <a:pt x="1055" y="38"/>
                    </a:cubicBezTo>
                    <a:cubicBezTo>
                      <a:pt x="1055" y="25"/>
                      <a:pt x="1048" y="11"/>
                      <a:pt x="1034" y="11"/>
                    </a:cubicBezTo>
                    <a:cubicBezTo>
                      <a:pt x="1007" y="4"/>
                      <a:pt x="97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3"/>
              <p:cNvSpPr/>
              <p:nvPr/>
            </p:nvSpPr>
            <p:spPr>
              <a:xfrm>
                <a:off x="6167994" y="1643191"/>
                <a:ext cx="66596" cy="36721"/>
              </a:xfrm>
              <a:custGeom>
                <a:avLst/>
                <a:gdLst/>
                <a:ahLst/>
                <a:cxnLst/>
                <a:rect l="l" t="t" r="r" b="b"/>
                <a:pathLst>
                  <a:path w="600" h="331" extrusionOk="0">
                    <a:moveTo>
                      <a:pt x="569" y="1"/>
                    </a:moveTo>
                    <a:cubicBezTo>
                      <a:pt x="562" y="1"/>
                      <a:pt x="555" y="4"/>
                      <a:pt x="552" y="11"/>
                    </a:cubicBezTo>
                    <a:cubicBezTo>
                      <a:pt x="402" y="147"/>
                      <a:pt x="218" y="243"/>
                      <a:pt x="21" y="277"/>
                    </a:cubicBezTo>
                    <a:cubicBezTo>
                      <a:pt x="8" y="283"/>
                      <a:pt x="1" y="297"/>
                      <a:pt x="1" y="311"/>
                    </a:cubicBezTo>
                    <a:cubicBezTo>
                      <a:pt x="1" y="317"/>
                      <a:pt x="14" y="331"/>
                      <a:pt x="28" y="331"/>
                    </a:cubicBezTo>
                    <a:cubicBezTo>
                      <a:pt x="239" y="290"/>
                      <a:pt x="436" y="195"/>
                      <a:pt x="586" y="45"/>
                    </a:cubicBezTo>
                    <a:cubicBezTo>
                      <a:pt x="599" y="38"/>
                      <a:pt x="599" y="18"/>
                      <a:pt x="586" y="11"/>
                    </a:cubicBezTo>
                    <a:cubicBezTo>
                      <a:pt x="582" y="4"/>
                      <a:pt x="576" y="1"/>
                      <a:pt x="5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3"/>
              <p:cNvSpPr/>
              <p:nvPr/>
            </p:nvSpPr>
            <p:spPr>
              <a:xfrm>
                <a:off x="6436817" y="1521711"/>
                <a:ext cx="71923" cy="42046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79" extrusionOk="0">
                    <a:moveTo>
                      <a:pt x="92" y="1"/>
                    </a:moveTo>
                    <a:cubicBezTo>
                      <a:pt x="71" y="1"/>
                      <a:pt x="49" y="2"/>
                      <a:pt x="28" y="4"/>
                    </a:cubicBezTo>
                    <a:cubicBezTo>
                      <a:pt x="14" y="4"/>
                      <a:pt x="1" y="18"/>
                      <a:pt x="1" y="31"/>
                    </a:cubicBezTo>
                    <a:cubicBezTo>
                      <a:pt x="8" y="45"/>
                      <a:pt x="21" y="58"/>
                      <a:pt x="35" y="58"/>
                    </a:cubicBezTo>
                    <a:cubicBezTo>
                      <a:pt x="60" y="55"/>
                      <a:pt x="84" y="53"/>
                      <a:pt x="109" y="53"/>
                    </a:cubicBezTo>
                    <a:cubicBezTo>
                      <a:pt x="313" y="53"/>
                      <a:pt x="502" y="176"/>
                      <a:pt x="593" y="365"/>
                    </a:cubicBezTo>
                    <a:cubicBezTo>
                      <a:pt x="600" y="378"/>
                      <a:pt x="606" y="378"/>
                      <a:pt x="613" y="378"/>
                    </a:cubicBezTo>
                    <a:lnTo>
                      <a:pt x="627" y="378"/>
                    </a:lnTo>
                    <a:cubicBezTo>
                      <a:pt x="640" y="371"/>
                      <a:pt x="647" y="358"/>
                      <a:pt x="640" y="344"/>
                    </a:cubicBezTo>
                    <a:cubicBezTo>
                      <a:pt x="541" y="132"/>
                      <a:pt x="321" y="1"/>
                      <a:pt x="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3"/>
              <p:cNvSpPr/>
              <p:nvPr/>
            </p:nvSpPr>
            <p:spPr>
              <a:xfrm>
                <a:off x="6517620" y="1666044"/>
                <a:ext cx="34075" cy="4859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438" extrusionOk="0">
                    <a:moveTo>
                      <a:pt x="35" y="1"/>
                    </a:moveTo>
                    <a:cubicBezTo>
                      <a:pt x="33" y="1"/>
                      <a:pt x="30" y="1"/>
                      <a:pt x="28" y="2"/>
                    </a:cubicBezTo>
                    <a:cubicBezTo>
                      <a:pt x="14" y="2"/>
                      <a:pt x="1" y="16"/>
                      <a:pt x="8" y="30"/>
                    </a:cubicBezTo>
                    <a:cubicBezTo>
                      <a:pt x="35" y="193"/>
                      <a:pt x="130" y="343"/>
                      <a:pt x="266" y="438"/>
                    </a:cubicBezTo>
                    <a:lnTo>
                      <a:pt x="280" y="438"/>
                    </a:lnTo>
                    <a:cubicBezTo>
                      <a:pt x="287" y="438"/>
                      <a:pt x="293" y="438"/>
                      <a:pt x="300" y="431"/>
                    </a:cubicBezTo>
                    <a:cubicBezTo>
                      <a:pt x="307" y="418"/>
                      <a:pt x="307" y="404"/>
                      <a:pt x="293" y="397"/>
                    </a:cubicBezTo>
                    <a:cubicBezTo>
                      <a:pt x="171" y="309"/>
                      <a:pt x="82" y="173"/>
                      <a:pt x="55" y="23"/>
                    </a:cubicBezTo>
                    <a:cubicBezTo>
                      <a:pt x="55" y="12"/>
                      <a:pt x="46" y="1"/>
                      <a:pt x="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3"/>
              <p:cNvSpPr/>
              <p:nvPr/>
            </p:nvSpPr>
            <p:spPr>
              <a:xfrm>
                <a:off x="6334926" y="1560319"/>
                <a:ext cx="46950" cy="20746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87" extrusionOk="0">
                    <a:moveTo>
                      <a:pt x="397" y="0"/>
                    </a:moveTo>
                    <a:cubicBezTo>
                      <a:pt x="388" y="0"/>
                      <a:pt x="379" y="5"/>
                      <a:pt x="375" y="10"/>
                    </a:cubicBezTo>
                    <a:cubicBezTo>
                      <a:pt x="354" y="44"/>
                      <a:pt x="327" y="71"/>
                      <a:pt x="300" y="98"/>
                    </a:cubicBezTo>
                    <a:cubicBezTo>
                      <a:pt x="243" y="124"/>
                      <a:pt x="183" y="137"/>
                      <a:pt x="125" y="137"/>
                    </a:cubicBezTo>
                    <a:cubicBezTo>
                      <a:pt x="92" y="137"/>
                      <a:pt x="59" y="133"/>
                      <a:pt x="28" y="125"/>
                    </a:cubicBezTo>
                    <a:cubicBezTo>
                      <a:pt x="25" y="124"/>
                      <a:pt x="23" y="124"/>
                      <a:pt x="20" y="124"/>
                    </a:cubicBezTo>
                    <a:cubicBezTo>
                      <a:pt x="9" y="124"/>
                      <a:pt x="0" y="135"/>
                      <a:pt x="0" y="146"/>
                    </a:cubicBezTo>
                    <a:cubicBezTo>
                      <a:pt x="0" y="159"/>
                      <a:pt x="7" y="173"/>
                      <a:pt x="21" y="173"/>
                    </a:cubicBezTo>
                    <a:cubicBezTo>
                      <a:pt x="68" y="180"/>
                      <a:pt x="109" y="187"/>
                      <a:pt x="157" y="187"/>
                    </a:cubicBezTo>
                    <a:cubicBezTo>
                      <a:pt x="218" y="187"/>
                      <a:pt x="279" y="173"/>
                      <a:pt x="327" y="139"/>
                    </a:cubicBezTo>
                    <a:cubicBezTo>
                      <a:pt x="361" y="112"/>
                      <a:pt x="395" y="78"/>
                      <a:pt x="415" y="44"/>
                    </a:cubicBezTo>
                    <a:cubicBezTo>
                      <a:pt x="422" y="30"/>
                      <a:pt x="415" y="17"/>
                      <a:pt x="409" y="3"/>
                    </a:cubicBezTo>
                    <a:cubicBezTo>
                      <a:pt x="405" y="1"/>
                      <a:pt x="401" y="0"/>
                      <a:pt x="3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3"/>
              <p:cNvSpPr/>
              <p:nvPr/>
            </p:nvSpPr>
            <p:spPr>
              <a:xfrm>
                <a:off x="6866580" y="2493546"/>
                <a:ext cx="296128" cy="158533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1429" extrusionOk="0">
                    <a:moveTo>
                      <a:pt x="510" y="0"/>
                    </a:moveTo>
                    <a:cubicBezTo>
                      <a:pt x="510" y="0"/>
                      <a:pt x="0" y="476"/>
                      <a:pt x="68" y="626"/>
                    </a:cubicBezTo>
                    <a:cubicBezTo>
                      <a:pt x="68" y="626"/>
                      <a:pt x="1701" y="932"/>
                      <a:pt x="1749" y="946"/>
                    </a:cubicBezTo>
                    <a:cubicBezTo>
                      <a:pt x="1803" y="959"/>
                      <a:pt x="2068" y="1075"/>
                      <a:pt x="2075" y="1136"/>
                    </a:cubicBezTo>
                    <a:cubicBezTo>
                      <a:pt x="2068" y="1211"/>
                      <a:pt x="2055" y="1286"/>
                      <a:pt x="2034" y="1361"/>
                    </a:cubicBezTo>
                    <a:cubicBezTo>
                      <a:pt x="2075" y="1395"/>
                      <a:pt x="2116" y="1415"/>
                      <a:pt x="2170" y="1429"/>
                    </a:cubicBezTo>
                    <a:cubicBezTo>
                      <a:pt x="2279" y="1402"/>
                      <a:pt x="2381" y="1368"/>
                      <a:pt x="2483" y="1313"/>
                    </a:cubicBezTo>
                    <a:cubicBezTo>
                      <a:pt x="2585" y="1266"/>
                      <a:pt x="2653" y="1245"/>
                      <a:pt x="2660" y="1143"/>
                    </a:cubicBezTo>
                    <a:cubicBezTo>
                      <a:pt x="2667" y="1048"/>
                      <a:pt x="2647" y="783"/>
                      <a:pt x="2585" y="701"/>
                    </a:cubicBezTo>
                    <a:cubicBezTo>
                      <a:pt x="2497" y="592"/>
                      <a:pt x="2402" y="497"/>
                      <a:pt x="2293" y="415"/>
                    </a:cubicBezTo>
                    <a:cubicBezTo>
                      <a:pt x="2271" y="404"/>
                      <a:pt x="2224" y="401"/>
                      <a:pt x="2167" y="401"/>
                    </a:cubicBezTo>
                    <a:cubicBezTo>
                      <a:pt x="2086" y="401"/>
                      <a:pt x="1984" y="408"/>
                      <a:pt x="1907" y="408"/>
                    </a:cubicBezTo>
                    <a:cubicBezTo>
                      <a:pt x="1869" y="408"/>
                      <a:pt x="1838" y="406"/>
                      <a:pt x="1817" y="402"/>
                    </a:cubicBezTo>
                    <a:cubicBezTo>
                      <a:pt x="1238" y="259"/>
                      <a:pt x="510" y="0"/>
                      <a:pt x="510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3"/>
              <p:cNvSpPr/>
              <p:nvPr/>
            </p:nvSpPr>
            <p:spPr>
              <a:xfrm>
                <a:off x="7111208" y="2560221"/>
                <a:ext cx="35629" cy="6922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624" extrusionOk="0">
                    <a:moveTo>
                      <a:pt x="25" y="0"/>
                    </a:moveTo>
                    <a:cubicBezTo>
                      <a:pt x="17" y="0"/>
                      <a:pt x="11" y="4"/>
                      <a:pt x="7" y="11"/>
                    </a:cubicBezTo>
                    <a:cubicBezTo>
                      <a:pt x="0" y="25"/>
                      <a:pt x="7" y="39"/>
                      <a:pt x="14" y="46"/>
                    </a:cubicBezTo>
                    <a:cubicBezTo>
                      <a:pt x="96" y="86"/>
                      <a:pt x="170" y="134"/>
                      <a:pt x="245" y="188"/>
                    </a:cubicBezTo>
                    <a:cubicBezTo>
                      <a:pt x="273" y="324"/>
                      <a:pt x="279" y="467"/>
                      <a:pt x="273" y="603"/>
                    </a:cubicBezTo>
                    <a:cubicBezTo>
                      <a:pt x="273" y="617"/>
                      <a:pt x="286" y="624"/>
                      <a:pt x="293" y="624"/>
                    </a:cubicBezTo>
                    <a:cubicBezTo>
                      <a:pt x="307" y="624"/>
                      <a:pt x="320" y="617"/>
                      <a:pt x="320" y="603"/>
                    </a:cubicBezTo>
                    <a:cubicBezTo>
                      <a:pt x="320" y="481"/>
                      <a:pt x="313" y="202"/>
                      <a:pt x="279" y="161"/>
                    </a:cubicBezTo>
                    <a:cubicBezTo>
                      <a:pt x="204" y="100"/>
                      <a:pt x="123" y="46"/>
                      <a:pt x="41" y="5"/>
                    </a:cubicBezTo>
                    <a:cubicBezTo>
                      <a:pt x="36" y="2"/>
                      <a:pt x="30" y="0"/>
                      <a:pt x="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3"/>
              <p:cNvSpPr/>
              <p:nvPr/>
            </p:nvSpPr>
            <p:spPr>
              <a:xfrm>
                <a:off x="7090008" y="2563327"/>
                <a:ext cx="35629" cy="7821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705" extrusionOk="0">
                    <a:moveTo>
                      <a:pt x="25" y="1"/>
                    </a:moveTo>
                    <a:cubicBezTo>
                      <a:pt x="18" y="1"/>
                      <a:pt x="11" y="4"/>
                      <a:pt x="8" y="11"/>
                    </a:cubicBezTo>
                    <a:cubicBezTo>
                      <a:pt x="1" y="18"/>
                      <a:pt x="1" y="31"/>
                      <a:pt x="8" y="38"/>
                    </a:cubicBezTo>
                    <a:cubicBezTo>
                      <a:pt x="96" y="99"/>
                      <a:pt x="171" y="174"/>
                      <a:pt x="239" y="249"/>
                    </a:cubicBezTo>
                    <a:cubicBezTo>
                      <a:pt x="266" y="296"/>
                      <a:pt x="266" y="535"/>
                      <a:pt x="259" y="684"/>
                    </a:cubicBezTo>
                    <a:cubicBezTo>
                      <a:pt x="253" y="691"/>
                      <a:pt x="266" y="705"/>
                      <a:pt x="280" y="705"/>
                    </a:cubicBezTo>
                    <a:cubicBezTo>
                      <a:pt x="287" y="705"/>
                      <a:pt x="300" y="698"/>
                      <a:pt x="307" y="691"/>
                    </a:cubicBezTo>
                    <a:cubicBezTo>
                      <a:pt x="307" y="623"/>
                      <a:pt x="321" y="296"/>
                      <a:pt x="280" y="228"/>
                    </a:cubicBezTo>
                    <a:cubicBezTo>
                      <a:pt x="212" y="147"/>
                      <a:pt x="130" y="72"/>
                      <a:pt x="42" y="11"/>
                    </a:cubicBezTo>
                    <a:cubicBezTo>
                      <a:pt x="38" y="4"/>
                      <a:pt x="31" y="1"/>
                      <a:pt x="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3"/>
              <p:cNvSpPr/>
              <p:nvPr/>
            </p:nvSpPr>
            <p:spPr>
              <a:xfrm>
                <a:off x="6606747" y="2394365"/>
                <a:ext cx="59048" cy="2906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262" extrusionOk="0">
                    <a:moveTo>
                      <a:pt x="465" y="0"/>
                    </a:moveTo>
                    <a:cubicBezTo>
                      <a:pt x="456" y="0"/>
                      <a:pt x="448" y="5"/>
                      <a:pt x="443" y="10"/>
                    </a:cubicBezTo>
                    <a:cubicBezTo>
                      <a:pt x="416" y="51"/>
                      <a:pt x="375" y="78"/>
                      <a:pt x="327" y="91"/>
                    </a:cubicBezTo>
                    <a:lnTo>
                      <a:pt x="21" y="214"/>
                    </a:lnTo>
                    <a:cubicBezTo>
                      <a:pt x="7" y="214"/>
                      <a:pt x="1" y="227"/>
                      <a:pt x="7" y="241"/>
                    </a:cubicBezTo>
                    <a:cubicBezTo>
                      <a:pt x="7" y="255"/>
                      <a:pt x="21" y="255"/>
                      <a:pt x="35" y="255"/>
                    </a:cubicBezTo>
                    <a:lnTo>
                      <a:pt x="348" y="132"/>
                    </a:lnTo>
                    <a:cubicBezTo>
                      <a:pt x="361" y="125"/>
                      <a:pt x="375" y="119"/>
                      <a:pt x="395" y="112"/>
                    </a:cubicBezTo>
                    <a:lnTo>
                      <a:pt x="395" y="112"/>
                    </a:lnTo>
                    <a:cubicBezTo>
                      <a:pt x="368" y="153"/>
                      <a:pt x="348" y="193"/>
                      <a:pt x="327" y="227"/>
                    </a:cubicBezTo>
                    <a:cubicBezTo>
                      <a:pt x="320" y="234"/>
                      <a:pt x="320" y="248"/>
                      <a:pt x="327" y="255"/>
                    </a:cubicBezTo>
                    <a:cubicBezTo>
                      <a:pt x="327" y="261"/>
                      <a:pt x="334" y="261"/>
                      <a:pt x="341" y="261"/>
                    </a:cubicBezTo>
                    <a:lnTo>
                      <a:pt x="354" y="261"/>
                    </a:lnTo>
                    <a:lnTo>
                      <a:pt x="518" y="200"/>
                    </a:lnTo>
                    <a:cubicBezTo>
                      <a:pt x="524" y="193"/>
                      <a:pt x="531" y="180"/>
                      <a:pt x="524" y="173"/>
                    </a:cubicBezTo>
                    <a:cubicBezTo>
                      <a:pt x="524" y="163"/>
                      <a:pt x="517" y="157"/>
                      <a:pt x="508" y="157"/>
                    </a:cubicBezTo>
                    <a:cubicBezTo>
                      <a:pt x="505" y="157"/>
                      <a:pt x="501" y="158"/>
                      <a:pt x="497" y="159"/>
                    </a:cubicBezTo>
                    <a:lnTo>
                      <a:pt x="395" y="200"/>
                    </a:lnTo>
                    <a:cubicBezTo>
                      <a:pt x="429" y="146"/>
                      <a:pt x="456" y="91"/>
                      <a:pt x="484" y="30"/>
                    </a:cubicBezTo>
                    <a:cubicBezTo>
                      <a:pt x="490" y="23"/>
                      <a:pt x="484" y="10"/>
                      <a:pt x="477" y="3"/>
                    </a:cubicBezTo>
                    <a:cubicBezTo>
                      <a:pt x="473" y="1"/>
                      <a:pt x="469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3"/>
              <p:cNvSpPr/>
              <p:nvPr/>
            </p:nvSpPr>
            <p:spPr>
              <a:xfrm>
                <a:off x="5947563" y="2041354"/>
                <a:ext cx="530877" cy="907267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8178" extrusionOk="0">
                    <a:moveTo>
                      <a:pt x="2885" y="0"/>
                    </a:moveTo>
                    <a:cubicBezTo>
                      <a:pt x="2288" y="0"/>
                      <a:pt x="1427" y="157"/>
                      <a:pt x="1068" y="1185"/>
                    </a:cubicBezTo>
                    <a:cubicBezTo>
                      <a:pt x="953" y="1525"/>
                      <a:pt x="932" y="2852"/>
                      <a:pt x="640" y="4246"/>
                    </a:cubicBezTo>
                    <a:cubicBezTo>
                      <a:pt x="313" y="5818"/>
                      <a:pt x="0" y="7451"/>
                      <a:pt x="143" y="7621"/>
                    </a:cubicBezTo>
                    <a:cubicBezTo>
                      <a:pt x="361" y="7866"/>
                      <a:pt x="1513" y="8177"/>
                      <a:pt x="2352" y="8177"/>
                    </a:cubicBezTo>
                    <a:cubicBezTo>
                      <a:pt x="2585" y="8177"/>
                      <a:pt x="2795" y="8153"/>
                      <a:pt x="2953" y="8097"/>
                    </a:cubicBezTo>
                    <a:cubicBezTo>
                      <a:pt x="2953" y="8097"/>
                      <a:pt x="3776" y="7730"/>
                      <a:pt x="4348" y="7709"/>
                    </a:cubicBezTo>
                    <a:cubicBezTo>
                      <a:pt x="4783" y="7696"/>
                      <a:pt x="4368" y="6274"/>
                      <a:pt x="4477" y="4859"/>
                    </a:cubicBezTo>
                    <a:cubicBezTo>
                      <a:pt x="4545" y="3933"/>
                      <a:pt x="4524" y="3008"/>
                      <a:pt x="4409" y="2090"/>
                    </a:cubicBezTo>
                    <a:cubicBezTo>
                      <a:pt x="4361" y="1675"/>
                      <a:pt x="4205" y="974"/>
                      <a:pt x="3681" y="470"/>
                    </a:cubicBezTo>
                    <a:cubicBezTo>
                      <a:pt x="3538" y="334"/>
                      <a:pt x="3313" y="14"/>
                      <a:pt x="3116" y="8"/>
                    </a:cubicBezTo>
                    <a:cubicBezTo>
                      <a:pt x="3045" y="4"/>
                      <a:pt x="2968" y="0"/>
                      <a:pt x="28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3"/>
              <p:cNvSpPr/>
              <p:nvPr/>
            </p:nvSpPr>
            <p:spPr>
              <a:xfrm>
                <a:off x="5963434" y="2044461"/>
                <a:ext cx="254506" cy="229535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2069" extrusionOk="0">
                    <a:moveTo>
                      <a:pt x="2293" y="0"/>
                    </a:moveTo>
                    <a:cubicBezTo>
                      <a:pt x="1919" y="68"/>
                      <a:pt x="1551" y="170"/>
                      <a:pt x="1197" y="306"/>
                    </a:cubicBezTo>
                    <a:cubicBezTo>
                      <a:pt x="578" y="544"/>
                      <a:pt x="82" y="782"/>
                      <a:pt x="68" y="857"/>
                    </a:cubicBezTo>
                    <a:cubicBezTo>
                      <a:pt x="1" y="1181"/>
                      <a:pt x="192" y="1978"/>
                      <a:pt x="868" y="1978"/>
                    </a:cubicBezTo>
                    <a:cubicBezTo>
                      <a:pt x="944" y="1978"/>
                      <a:pt x="1027" y="1968"/>
                      <a:pt x="1116" y="1946"/>
                    </a:cubicBezTo>
                    <a:cubicBezTo>
                      <a:pt x="1249" y="1913"/>
                      <a:pt x="1349" y="1891"/>
                      <a:pt x="1421" y="1877"/>
                    </a:cubicBezTo>
                    <a:lnTo>
                      <a:pt x="1421" y="1877"/>
                    </a:lnTo>
                    <a:lnTo>
                      <a:pt x="1177" y="2068"/>
                    </a:lnTo>
                    <a:cubicBezTo>
                      <a:pt x="1177" y="2068"/>
                      <a:pt x="1714" y="1859"/>
                      <a:pt x="1557" y="1859"/>
                    </a:cubicBezTo>
                    <a:cubicBezTo>
                      <a:pt x="1532" y="1859"/>
                      <a:pt x="1488" y="1864"/>
                      <a:pt x="1421" y="1877"/>
                    </a:cubicBezTo>
                    <a:lnTo>
                      <a:pt x="1421" y="1877"/>
                    </a:lnTo>
                    <a:lnTo>
                      <a:pt x="1932" y="1476"/>
                    </a:lnTo>
                    <a:lnTo>
                      <a:pt x="229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3"/>
              <p:cNvSpPr/>
              <p:nvPr/>
            </p:nvSpPr>
            <p:spPr>
              <a:xfrm>
                <a:off x="6173099" y="2040245"/>
                <a:ext cx="828670" cy="599964"/>
              </a:xfrm>
              <a:custGeom>
                <a:avLst/>
                <a:gdLst/>
                <a:ahLst/>
                <a:cxnLst/>
                <a:rect l="l" t="t" r="r" b="b"/>
                <a:pathLst>
                  <a:path w="7466" h="5408" extrusionOk="0">
                    <a:moveTo>
                      <a:pt x="944" y="1"/>
                    </a:moveTo>
                    <a:cubicBezTo>
                      <a:pt x="401" y="1"/>
                      <a:pt x="1" y="419"/>
                      <a:pt x="111" y="1222"/>
                    </a:cubicBezTo>
                    <a:cubicBezTo>
                      <a:pt x="268" y="2310"/>
                      <a:pt x="2656" y="4161"/>
                      <a:pt x="3146" y="4372"/>
                    </a:cubicBezTo>
                    <a:cubicBezTo>
                      <a:pt x="3622" y="4577"/>
                      <a:pt x="6498" y="5408"/>
                      <a:pt x="6794" y="5408"/>
                    </a:cubicBezTo>
                    <a:cubicBezTo>
                      <a:pt x="6802" y="5408"/>
                      <a:pt x="6809" y="5407"/>
                      <a:pt x="6813" y="5406"/>
                    </a:cubicBezTo>
                    <a:cubicBezTo>
                      <a:pt x="6874" y="5386"/>
                      <a:pt x="7105" y="5311"/>
                      <a:pt x="7146" y="5073"/>
                    </a:cubicBezTo>
                    <a:cubicBezTo>
                      <a:pt x="7214" y="4685"/>
                      <a:pt x="7466" y="4283"/>
                      <a:pt x="7425" y="4202"/>
                    </a:cubicBezTo>
                    <a:cubicBezTo>
                      <a:pt x="7364" y="4052"/>
                      <a:pt x="4663" y="3297"/>
                      <a:pt x="4418" y="3140"/>
                    </a:cubicBezTo>
                    <a:cubicBezTo>
                      <a:pt x="4173" y="2984"/>
                      <a:pt x="2418" y="589"/>
                      <a:pt x="1560" y="161"/>
                    </a:cubicBezTo>
                    <a:cubicBezTo>
                      <a:pt x="1348" y="54"/>
                      <a:pt x="1137" y="1"/>
                      <a:pt x="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3"/>
              <p:cNvSpPr/>
              <p:nvPr/>
            </p:nvSpPr>
            <p:spPr>
              <a:xfrm>
                <a:off x="6276433" y="2325139"/>
                <a:ext cx="163492" cy="146552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21" extrusionOk="0">
                    <a:moveTo>
                      <a:pt x="28" y="1"/>
                    </a:moveTo>
                    <a:cubicBezTo>
                      <a:pt x="13" y="1"/>
                      <a:pt x="0" y="20"/>
                      <a:pt x="10" y="35"/>
                    </a:cubicBezTo>
                    <a:cubicBezTo>
                      <a:pt x="452" y="504"/>
                      <a:pt x="929" y="933"/>
                      <a:pt x="1439" y="1321"/>
                    </a:cubicBezTo>
                    <a:lnTo>
                      <a:pt x="1453" y="1321"/>
                    </a:lnTo>
                    <a:cubicBezTo>
                      <a:pt x="1459" y="1321"/>
                      <a:pt x="1459" y="1321"/>
                      <a:pt x="1466" y="1314"/>
                    </a:cubicBezTo>
                    <a:cubicBezTo>
                      <a:pt x="1473" y="1307"/>
                      <a:pt x="1473" y="1294"/>
                      <a:pt x="1466" y="1287"/>
                    </a:cubicBezTo>
                    <a:cubicBezTo>
                      <a:pt x="956" y="899"/>
                      <a:pt x="480" y="470"/>
                      <a:pt x="44" y="8"/>
                    </a:cubicBezTo>
                    <a:cubicBezTo>
                      <a:pt x="39" y="3"/>
                      <a:pt x="34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3"/>
              <p:cNvSpPr/>
              <p:nvPr/>
            </p:nvSpPr>
            <p:spPr>
              <a:xfrm>
                <a:off x="6051673" y="2155844"/>
                <a:ext cx="68926" cy="10228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922" extrusionOk="0">
                    <a:moveTo>
                      <a:pt x="593" y="0"/>
                    </a:moveTo>
                    <a:cubicBezTo>
                      <a:pt x="591" y="0"/>
                      <a:pt x="588" y="1"/>
                      <a:pt x="586" y="3"/>
                    </a:cubicBezTo>
                    <a:lnTo>
                      <a:pt x="191" y="214"/>
                    </a:lnTo>
                    <a:cubicBezTo>
                      <a:pt x="162" y="226"/>
                      <a:pt x="178" y="257"/>
                      <a:pt x="201" y="257"/>
                    </a:cubicBezTo>
                    <a:cubicBezTo>
                      <a:pt x="204" y="257"/>
                      <a:pt x="208" y="257"/>
                      <a:pt x="212" y="255"/>
                    </a:cubicBezTo>
                    <a:lnTo>
                      <a:pt x="477" y="112"/>
                    </a:lnTo>
                    <a:lnTo>
                      <a:pt x="477" y="112"/>
                    </a:lnTo>
                    <a:cubicBezTo>
                      <a:pt x="273" y="343"/>
                      <a:pt x="117" y="609"/>
                      <a:pt x="1" y="894"/>
                    </a:cubicBezTo>
                    <a:cubicBezTo>
                      <a:pt x="1" y="901"/>
                      <a:pt x="8" y="915"/>
                      <a:pt x="15" y="921"/>
                    </a:cubicBezTo>
                    <a:lnTo>
                      <a:pt x="21" y="921"/>
                    </a:lnTo>
                    <a:cubicBezTo>
                      <a:pt x="35" y="921"/>
                      <a:pt x="42" y="915"/>
                      <a:pt x="49" y="908"/>
                    </a:cubicBezTo>
                    <a:cubicBezTo>
                      <a:pt x="178" y="581"/>
                      <a:pt x="368" y="289"/>
                      <a:pt x="613" y="37"/>
                    </a:cubicBezTo>
                    <a:cubicBezTo>
                      <a:pt x="620" y="30"/>
                      <a:pt x="620" y="17"/>
                      <a:pt x="613" y="10"/>
                    </a:cubicBezTo>
                    <a:cubicBezTo>
                      <a:pt x="608" y="5"/>
                      <a:pt x="600" y="0"/>
                      <a:pt x="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3"/>
              <p:cNvSpPr/>
              <p:nvPr/>
            </p:nvSpPr>
            <p:spPr>
              <a:xfrm>
                <a:off x="6141577" y="2056109"/>
                <a:ext cx="53387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33" extrusionOk="0">
                    <a:moveTo>
                      <a:pt x="446" y="1"/>
                    </a:moveTo>
                    <a:cubicBezTo>
                      <a:pt x="443" y="1"/>
                      <a:pt x="439" y="2"/>
                      <a:pt x="436" y="4"/>
                    </a:cubicBezTo>
                    <a:cubicBezTo>
                      <a:pt x="280" y="113"/>
                      <a:pt x="137" y="242"/>
                      <a:pt x="14" y="392"/>
                    </a:cubicBezTo>
                    <a:cubicBezTo>
                      <a:pt x="1" y="405"/>
                      <a:pt x="1" y="419"/>
                      <a:pt x="14" y="426"/>
                    </a:cubicBezTo>
                    <a:cubicBezTo>
                      <a:pt x="14" y="426"/>
                      <a:pt x="21" y="426"/>
                      <a:pt x="28" y="433"/>
                    </a:cubicBezTo>
                    <a:cubicBezTo>
                      <a:pt x="35" y="433"/>
                      <a:pt x="41" y="426"/>
                      <a:pt x="48" y="419"/>
                    </a:cubicBezTo>
                    <a:cubicBezTo>
                      <a:pt x="164" y="276"/>
                      <a:pt x="307" y="147"/>
                      <a:pt x="463" y="38"/>
                    </a:cubicBezTo>
                    <a:cubicBezTo>
                      <a:pt x="480" y="27"/>
                      <a:pt x="464" y="1"/>
                      <a:pt x="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3"/>
              <p:cNvSpPr/>
              <p:nvPr/>
            </p:nvSpPr>
            <p:spPr>
              <a:xfrm>
                <a:off x="6263114" y="2812942"/>
                <a:ext cx="116431" cy="107834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972" extrusionOk="0">
                    <a:moveTo>
                      <a:pt x="1022" y="1"/>
                    </a:moveTo>
                    <a:cubicBezTo>
                      <a:pt x="1016" y="1"/>
                      <a:pt x="1011" y="2"/>
                      <a:pt x="1008" y="6"/>
                    </a:cubicBezTo>
                    <a:cubicBezTo>
                      <a:pt x="688" y="319"/>
                      <a:pt x="355" y="639"/>
                      <a:pt x="15" y="938"/>
                    </a:cubicBezTo>
                    <a:cubicBezTo>
                      <a:pt x="1" y="952"/>
                      <a:pt x="8" y="972"/>
                      <a:pt x="28" y="972"/>
                    </a:cubicBezTo>
                    <a:lnTo>
                      <a:pt x="42" y="972"/>
                    </a:lnTo>
                    <a:cubicBezTo>
                      <a:pt x="382" y="666"/>
                      <a:pt x="715" y="353"/>
                      <a:pt x="1042" y="33"/>
                    </a:cubicBezTo>
                    <a:cubicBezTo>
                      <a:pt x="1049" y="26"/>
                      <a:pt x="1049" y="13"/>
                      <a:pt x="1042" y="6"/>
                    </a:cubicBezTo>
                    <a:cubicBezTo>
                      <a:pt x="1035" y="2"/>
                      <a:pt x="1028" y="1"/>
                      <a:pt x="10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3"/>
              <p:cNvSpPr/>
              <p:nvPr/>
            </p:nvSpPr>
            <p:spPr>
              <a:xfrm>
                <a:off x="6193744" y="3101386"/>
                <a:ext cx="171483" cy="97960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883" extrusionOk="0">
                    <a:moveTo>
                      <a:pt x="24" y="0"/>
                    </a:moveTo>
                    <a:cubicBezTo>
                      <a:pt x="17" y="0"/>
                      <a:pt x="11" y="4"/>
                      <a:pt x="7" y="12"/>
                    </a:cubicBezTo>
                    <a:cubicBezTo>
                      <a:pt x="0" y="25"/>
                      <a:pt x="7" y="39"/>
                      <a:pt x="20" y="46"/>
                    </a:cubicBezTo>
                    <a:lnTo>
                      <a:pt x="1510" y="882"/>
                    </a:lnTo>
                    <a:lnTo>
                      <a:pt x="1524" y="882"/>
                    </a:lnTo>
                    <a:cubicBezTo>
                      <a:pt x="1531" y="882"/>
                      <a:pt x="1538" y="882"/>
                      <a:pt x="1544" y="876"/>
                    </a:cubicBezTo>
                    <a:cubicBezTo>
                      <a:pt x="1544" y="862"/>
                      <a:pt x="1544" y="848"/>
                      <a:pt x="1531" y="842"/>
                    </a:cubicBezTo>
                    <a:lnTo>
                      <a:pt x="41" y="5"/>
                    </a:lnTo>
                    <a:cubicBezTo>
                      <a:pt x="35" y="2"/>
                      <a:pt x="30" y="0"/>
                      <a:pt x="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1" name="Google Shape;661;p33"/>
          <p:cNvGrpSpPr/>
          <p:nvPr/>
        </p:nvGrpSpPr>
        <p:grpSpPr>
          <a:xfrm>
            <a:off x="4945958" y="2816670"/>
            <a:ext cx="227721" cy="381457"/>
            <a:chOff x="5180350" y="738075"/>
            <a:chExt cx="555960" cy="990025"/>
          </a:xfrm>
        </p:grpSpPr>
        <p:grpSp>
          <p:nvGrpSpPr>
            <p:cNvPr id="662" name="Google Shape;662;p33"/>
            <p:cNvGrpSpPr/>
            <p:nvPr/>
          </p:nvGrpSpPr>
          <p:grpSpPr>
            <a:xfrm>
              <a:off x="5553432" y="1225422"/>
              <a:ext cx="182878" cy="182886"/>
              <a:chOff x="769861" y="958534"/>
              <a:chExt cx="148500" cy="149100"/>
            </a:xfrm>
          </p:grpSpPr>
          <p:sp>
            <p:nvSpPr>
              <p:cNvPr id="663" name="Google Shape;663;p33"/>
              <p:cNvSpPr/>
              <p:nvPr/>
            </p:nvSpPr>
            <p:spPr>
              <a:xfrm rot="2703983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3"/>
              <p:cNvSpPr/>
              <p:nvPr/>
            </p:nvSpPr>
            <p:spPr>
              <a:xfrm rot="-2703983" flipH="1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33"/>
            <p:cNvSpPr/>
            <p:nvPr/>
          </p:nvSpPr>
          <p:spPr>
            <a:xfrm>
              <a:off x="5180350" y="15451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5180350" y="73807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7" name="Google Shape;667;p33"/>
          <p:cNvSpPr/>
          <p:nvPr/>
        </p:nvSpPr>
        <p:spPr>
          <a:xfrm>
            <a:off x="5573340" y="2687591"/>
            <a:ext cx="78300" cy="65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8" name="Google Shape;668;p33"/>
          <p:cNvPicPr preferRelativeResize="0"/>
          <p:nvPr/>
        </p:nvPicPr>
        <p:blipFill rotWithShape="1">
          <a:blip r:embed="rId7">
            <a:alphaModFix/>
          </a:blip>
          <a:srcRect l="9771" b="10968"/>
          <a:stretch/>
        </p:blipFill>
        <p:spPr>
          <a:xfrm>
            <a:off x="4717150" y="932762"/>
            <a:ext cx="2497123" cy="164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33"/>
          <p:cNvPicPr preferRelativeResize="0"/>
          <p:nvPr/>
        </p:nvPicPr>
        <p:blipFill rotWithShape="1">
          <a:blip r:embed="rId8">
            <a:alphaModFix/>
          </a:blip>
          <a:srcRect t="14299" r="6340" b="9999"/>
          <a:stretch/>
        </p:blipFill>
        <p:spPr>
          <a:xfrm>
            <a:off x="2260200" y="2822518"/>
            <a:ext cx="2406225" cy="1323995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33"/>
          <p:cNvSpPr txBox="1"/>
          <p:nvPr/>
        </p:nvSpPr>
        <p:spPr>
          <a:xfrm>
            <a:off x="384300" y="4233925"/>
            <a:ext cx="8375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Участник дорожного движения </a:t>
            </a:r>
            <a:r>
              <a:rPr lang="en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- лицо, принимающее непосредственное участие в процессе движения в качестве водителя, пешехода, велосипедиста, пассажира транспортного средства</a:t>
            </a:r>
            <a:endParaRPr dirty="0">
              <a:solidFill>
                <a:srgbClr val="33333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71" name="Google Shape;671;p33"/>
          <p:cNvGrpSpPr/>
          <p:nvPr/>
        </p:nvGrpSpPr>
        <p:grpSpPr>
          <a:xfrm>
            <a:off x="656852" y="2483495"/>
            <a:ext cx="432759" cy="701235"/>
            <a:chOff x="5180350" y="738075"/>
            <a:chExt cx="555960" cy="990025"/>
          </a:xfrm>
        </p:grpSpPr>
        <p:grpSp>
          <p:nvGrpSpPr>
            <p:cNvPr id="672" name="Google Shape;672;p33"/>
            <p:cNvGrpSpPr/>
            <p:nvPr/>
          </p:nvGrpSpPr>
          <p:grpSpPr>
            <a:xfrm>
              <a:off x="5553432" y="1225422"/>
              <a:ext cx="182878" cy="182886"/>
              <a:chOff x="769861" y="958534"/>
              <a:chExt cx="148500" cy="149100"/>
            </a:xfrm>
          </p:grpSpPr>
          <p:sp>
            <p:nvSpPr>
              <p:cNvPr id="673" name="Google Shape;673;p33"/>
              <p:cNvSpPr/>
              <p:nvPr/>
            </p:nvSpPr>
            <p:spPr>
              <a:xfrm rot="2703983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3"/>
              <p:cNvSpPr/>
              <p:nvPr/>
            </p:nvSpPr>
            <p:spPr>
              <a:xfrm rot="-2703983" flipH="1">
                <a:off x="752576" y="1019401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5" name="Google Shape;675;p33"/>
            <p:cNvSpPr/>
            <p:nvPr/>
          </p:nvSpPr>
          <p:spPr>
            <a:xfrm>
              <a:off x="5180350" y="15451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5180350" y="73807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Рисунок 2" descr="Контрольный список со сплошной заливкой">
            <a:extLst>
              <a:ext uri="{FF2B5EF4-FFF2-40B4-BE49-F238E27FC236}">
                <a16:creationId xmlns:a16="http://schemas.microsoft.com/office/drawing/2014/main" id="{C493D874-7E03-055A-D0B8-C18FB42C4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746" y="329812"/>
            <a:ext cx="459142" cy="459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" grpId="0"/>
      <p:bldP spid="574" grpId="0"/>
      <p:bldP spid="575" grpId="0"/>
      <p:bldP spid="576" grpId="0"/>
      <p:bldP spid="6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60"/>
          <p:cNvSpPr txBox="1"/>
          <p:nvPr/>
        </p:nvSpPr>
        <p:spPr>
          <a:xfrm>
            <a:off x="248850" y="351800"/>
            <a:ext cx="8555400" cy="631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Правила безопасного поведения на дороге</a:t>
            </a:r>
            <a:endParaRPr sz="29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0" name="Google Shape;1560;p60"/>
          <p:cNvSpPr txBox="1"/>
          <p:nvPr/>
        </p:nvSpPr>
        <p:spPr>
          <a:xfrm>
            <a:off x="334650" y="1034500"/>
            <a:ext cx="83838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Езжайте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 направлению движения транспортного потока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а не против него. Следуйте всем знакам и сигналам дорожного движения, останавливайтесь на светофорах и уступайте дорогу, когда это необходимо.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Предупреждайте других участников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дорожного движения о своих намерениях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с помощью сигналов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Поднимите руку для указания поворота или замедления.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Избегайте резких маневров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или перекрестных движений.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/>
            </a:pP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обгоняете другие транспортные средства или велосипедистов,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убедитесь, что путь свободен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и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осторожно объезжайте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их, уделяя особое внимание близкому проезду между вами и другими участниками дорожного движения.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Будьте внимательны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к ямам, лужам, рельефу дороги и другим препятствиям на вашем пути. Помните, что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велосипед может быть менее стабильным на неровной или скользкой дороге.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916E43C3-51C2-213E-18CD-C9B1D8E04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61"/>
          <p:cNvSpPr txBox="1"/>
          <p:nvPr/>
        </p:nvSpPr>
        <p:spPr>
          <a:xfrm>
            <a:off x="2195100" y="351854"/>
            <a:ext cx="4753800" cy="631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Сигналы велосипедиста</a:t>
            </a:r>
            <a:endParaRPr sz="29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66" name="Google Shape;1566;p61"/>
          <p:cNvPicPr preferRelativeResize="0"/>
          <p:nvPr/>
        </p:nvPicPr>
        <p:blipFill rotWithShape="1">
          <a:blip r:embed="rId3">
            <a:alphaModFix/>
          </a:blip>
          <a:srcRect t="24642" b="42825"/>
          <a:stretch/>
        </p:blipFill>
        <p:spPr>
          <a:xfrm>
            <a:off x="903973" y="2601089"/>
            <a:ext cx="6958602" cy="1908833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61"/>
          <p:cNvSpPr txBox="1"/>
          <p:nvPr/>
        </p:nvSpPr>
        <p:spPr>
          <a:xfrm>
            <a:off x="1897979" y="4319210"/>
            <a:ext cx="10827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Поворот </a:t>
            </a:r>
            <a:endParaRPr sz="16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НАЛЕВО</a:t>
            </a:r>
            <a:endParaRPr sz="16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8" name="Google Shape;1568;p61"/>
          <p:cNvSpPr txBox="1"/>
          <p:nvPr/>
        </p:nvSpPr>
        <p:spPr>
          <a:xfrm>
            <a:off x="4112318" y="4319212"/>
            <a:ext cx="13578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Поворот </a:t>
            </a:r>
            <a:endParaRPr sz="16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НАПРАВО</a:t>
            </a:r>
            <a:endParaRPr sz="16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9" name="Google Shape;1569;p61"/>
          <p:cNvSpPr txBox="1"/>
          <p:nvPr/>
        </p:nvSpPr>
        <p:spPr>
          <a:xfrm>
            <a:off x="6253390" y="4373660"/>
            <a:ext cx="14973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Торможение</a:t>
            </a:r>
            <a:endParaRPr sz="1600" b="1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70" name="Google Shape;1570;p61"/>
          <p:cNvSpPr txBox="1"/>
          <p:nvPr/>
        </p:nvSpPr>
        <p:spPr>
          <a:xfrm>
            <a:off x="369244" y="983054"/>
            <a:ext cx="8465519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marR="0" lvl="0" indent="-152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Сигналу левого поворота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(разворота) соответствует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вытянутая в сторону левая рука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либо правая, вытянутая в сторону и согнутая в локте под прямым углом вверх.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7145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Сигналу правого поворота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соответствует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вытянутая в сторону правая рука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либо левая, вытянутая в сторону и согнутая в локте под прямым углом вверх.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7145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-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Сигнал торможения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подается </a:t>
            </a: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поднятой вверх левой или правой рукой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9EA1795E-AE36-8E14-ADC1-CDA0621FE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" name="Google Shape;1576;p62"/>
          <p:cNvGrpSpPr/>
          <p:nvPr/>
        </p:nvGrpSpPr>
        <p:grpSpPr>
          <a:xfrm>
            <a:off x="242507" y="2898325"/>
            <a:ext cx="590643" cy="1018350"/>
            <a:chOff x="4137732" y="435600"/>
            <a:chExt cx="590643" cy="1018350"/>
          </a:xfrm>
        </p:grpSpPr>
        <p:sp>
          <p:nvSpPr>
            <p:cNvPr id="1577" name="Google Shape;1577;p62"/>
            <p:cNvSpPr/>
            <p:nvPr/>
          </p:nvSpPr>
          <p:spPr>
            <a:xfrm>
              <a:off x="4389125" y="1270950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8" name="Google Shape;1578;p62"/>
            <p:cNvGrpSpPr/>
            <p:nvPr/>
          </p:nvGrpSpPr>
          <p:grpSpPr>
            <a:xfrm>
              <a:off x="4137732" y="825497"/>
              <a:ext cx="182878" cy="182886"/>
              <a:chOff x="769861" y="772165"/>
              <a:chExt cx="148500" cy="149100"/>
            </a:xfrm>
          </p:grpSpPr>
          <p:sp>
            <p:nvSpPr>
              <p:cNvPr id="1579" name="Google Shape;1579;p62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62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1" name="Google Shape;1581;p62"/>
            <p:cNvSpPr/>
            <p:nvPr/>
          </p:nvSpPr>
          <p:spPr>
            <a:xfrm>
              <a:off x="4545375" y="4356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2" name="Google Shape;1582;p62"/>
          <p:cNvGrpSpPr/>
          <p:nvPr/>
        </p:nvGrpSpPr>
        <p:grpSpPr>
          <a:xfrm>
            <a:off x="446325" y="1248000"/>
            <a:ext cx="5054950" cy="1562950"/>
            <a:chOff x="-462325" y="4646100"/>
            <a:chExt cx="5054950" cy="1562950"/>
          </a:xfrm>
        </p:grpSpPr>
        <p:sp>
          <p:nvSpPr>
            <p:cNvPr id="1583" name="Google Shape;1583;p62"/>
            <p:cNvSpPr/>
            <p:nvPr/>
          </p:nvSpPr>
          <p:spPr>
            <a:xfrm>
              <a:off x="-462325" y="464610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2"/>
            <p:cNvSpPr/>
            <p:nvPr/>
          </p:nvSpPr>
          <p:spPr>
            <a:xfrm>
              <a:off x="4409625" y="6026050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5" name="Google Shape;1585;p62"/>
          <p:cNvGrpSpPr/>
          <p:nvPr/>
        </p:nvGrpSpPr>
        <p:grpSpPr>
          <a:xfrm>
            <a:off x="5916168" y="760073"/>
            <a:ext cx="2743187" cy="3665683"/>
            <a:chOff x="5916168" y="760073"/>
            <a:chExt cx="2743187" cy="3665683"/>
          </a:xfrm>
        </p:grpSpPr>
        <p:sp>
          <p:nvSpPr>
            <p:cNvPr id="1586" name="Google Shape;1586;p62"/>
            <p:cNvSpPr/>
            <p:nvPr/>
          </p:nvSpPr>
          <p:spPr>
            <a:xfrm>
              <a:off x="5916168" y="1349000"/>
              <a:ext cx="2743187" cy="1555985"/>
            </a:xfrm>
            <a:custGeom>
              <a:avLst/>
              <a:gdLst/>
              <a:ahLst/>
              <a:cxnLst/>
              <a:rect l="l" t="t" r="r" b="b"/>
              <a:pathLst>
                <a:path w="18316" h="10199" extrusionOk="0">
                  <a:moveTo>
                    <a:pt x="10467" y="0"/>
                  </a:moveTo>
                  <a:cubicBezTo>
                    <a:pt x="7754" y="0"/>
                    <a:pt x="7172" y="1787"/>
                    <a:pt x="5375" y="2090"/>
                  </a:cubicBezTo>
                  <a:cubicBezTo>
                    <a:pt x="3334" y="2430"/>
                    <a:pt x="0" y="1675"/>
                    <a:pt x="123" y="4607"/>
                  </a:cubicBezTo>
                  <a:cubicBezTo>
                    <a:pt x="226" y="6955"/>
                    <a:pt x="3127" y="10198"/>
                    <a:pt x="7766" y="10198"/>
                  </a:cubicBezTo>
                  <a:cubicBezTo>
                    <a:pt x="8919" y="10198"/>
                    <a:pt x="10180" y="9998"/>
                    <a:pt x="11533" y="9533"/>
                  </a:cubicBezTo>
                  <a:cubicBezTo>
                    <a:pt x="18316" y="7192"/>
                    <a:pt x="15309" y="443"/>
                    <a:pt x="11152" y="35"/>
                  </a:cubicBezTo>
                  <a:cubicBezTo>
                    <a:pt x="10909" y="11"/>
                    <a:pt x="10681" y="0"/>
                    <a:pt x="10467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2"/>
            <p:cNvSpPr/>
            <p:nvPr/>
          </p:nvSpPr>
          <p:spPr>
            <a:xfrm>
              <a:off x="5917730" y="4334256"/>
              <a:ext cx="23286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8" name="Google Shape;1588;p62"/>
            <p:cNvGrpSpPr/>
            <p:nvPr/>
          </p:nvGrpSpPr>
          <p:grpSpPr>
            <a:xfrm>
              <a:off x="7108851" y="1194112"/>
              <a:ext cx="1080037" cy="3189091"/>
              <a:chOff x="7293420" y="1194112"/>
              <a:chExt cx="1080037" cy="3189091"/>
            </a:xfrm>
          </p:grpSpPr>
          <p:sp>
            <p:nvSpPr>
              <p:cNvPr id="1589" name="Google Shape;1589;p62"/>
              <p:cNvSpPr/>
              <p:nvPr/>
            </p:nvSpPr>
            <p:spPr>
              <a:xfrm>
                <a:off x="7519014" y="3415430"/>
                <a:ext cx="237842" cy="884693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8306" extrusionOk="0">
                    <a:moveTo>
                      <a:pt x="2093" y="1"/>
                    </a:moveTo>
                    <a:cubicBezTo>
                      <a:pt x="1295" y="1"/>
                      <a:pt x="947" y="411"/>
                      <a:pt x="155" y="411"/>
                    </a:cubicBezTo>
                    <a:cubicBezTo>
                      <a:pt x="105" y="411"/>
                      <a:pt x="54" y="410"/>
                      <a:pt x="1" y="406"/>
                    </a:cubicBezTo>
                    <a:lnTo>
                      <a:pt x="1" y="406"/>
                    </a:lnTo>
                    <a:cubicBezTo>
                      <a:pt x="1" y="406"/>
                      <a:pt x="606" y="7890"/>
                      <a:pt x="545" y="8190"/>
                    </a:cubicBezTo>
                    <a:lnTo>
                      <a:pt x="1450" y="8305"/>
                    </a:lnTo>
                    <a:cubicBezTo>
                      <a:pt x="1497" y="7734"/>
                      <a:pt x="2232" y="5"/>
                      <a:pt x="2232" y="5"/>
                    </a:cubicBezTo>
                    <a:cubicBezTo>
                      <a:pt x="2184" y="2"/>
                      <a:pt x="2138" y="1"/>
                      <a:pt x="2093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62"/>
              <p:cNvSpPr/>
              <p:nvPr/>
            </p:nvSpPr>
            <p:spPr>
              <a:xfrm>
                <a:off x="7937821" y="3255767"/>
                <a:ext cx="235712" cy="1024011"/>
              </a:xfrm>
              <a:custGeom>
                <a:avLst/>
                <a:gdLst/>
                <a:ahLst/>
                <a:cxnLst/>
                <a:rect l="l" t="t" r="r" b="b"/>
                <a:pathLst>
                  <a:path w="2213" h="9614" extrusionOk="0">
                    <a:moveTo>
                      <a:pt x="2090" y="0"/>
                    </a:moveTo>
                    <a:lnTo>
                      <a:pt x="2090" y="0"/>
                    </a:lnTo>
                    <a:cubicBezTo>
                      <a:pt x="1389" y="171"/>
                      <a:pt x="300" y="279"/>
                      <a:pt x="1" y="354"/>
                    </a:cubicBezTo>
                    <a:lnTo>
                      <a:pt x="695" y="9519"/>
                    </a:lnTo>
                    <a:lnTo>
                      <a:pt x="1736" y="9614"/>
                    </a:lnTo>
                    <a:cubicBezTo>
                      <a:pt x="1736" y="9614"/>
                      <a:pt x="2212" y="694"/>
                      <a:pt x="2090" y="0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62"/>
              <p:cNvSpPr/>
              <p:nvPr/>
            </p:nvSpPr>
            <p:spPr>
              <a:xfrm>
                <a:off x="7458834" y="2637569"/>
                <a:ext cx="767529" cy="1484997"/>
              </a:xfrm>
              <a:custGeom>
                <a:avLst/>
                <a:gdLst/>
                <a:ahLst/>
                <a:cxnLst/>
                <a:rect l="l" t="t" r="r" b="b"/>
                <a:pathLst>
                  <a:path w="7206" h="13942" extrusionOk="0">
                    <a:moveTo>
                      <a:pt x="763" y="1"/>
                    </a:moveTo>
                    <a:cubicBezTo>
                      <a:pt x="763" y="1"/>
                      <a:pt x="532" y="743"/>
                      <a:pt x="443" y="2022"/>
                    </a:cubicBezTo>
                    <a:cubicBezTo>
                      <a:pt x="355" y="3144"/>
                      <a:pt x="151" y="8601"/>
                      <a:pt x="89" y="10268"/>
                    </a:cubicBezTo>
                    <a:cubicBezTo>
                      <a:pt x="1" y="12397"/>
                      <a:pt x="89" y="13669"/>
                      <a:pt x="89" y="13669"/>
                    </a:cubicBezTo>
                    <a:cubicBezTo>
                      <a:pt x="753" y="13855"/>
                      <a:pt x="1257" y="13941"/>
                      <a:pt x="1786" y="13941"/>
                    </a:cubicBezTo>
                    <a:cubicBezTo>
                      <a:pt x="2266" y="13941"/>
                      <a:pt x="2766" y="13870"/>
                      <a:pt x="3423" y="13737"/>
                    </a:cubicBezTo>
                    <a:cubicBezTo>
                      <a:pt x="3321" y="12043"/>
                      <a:pt x="3505" y="5696"/>
                      <a:pt x="3505" y="5696"/>
                    </a:cubicBezTo>
                    <a:lnTo>
                      <a:pt x="3933" y="13744"/>
                    </a:lnTo>
                    <a:cubicBezTo>
                      <a:pt x="4381" y="13823"/>
                      <a:pt x="4824" y="13866"/>
                      <a:pt x="5261" y="13866"/>
                    </a:cubicBezTo>
                    <a:cubicBezTo>
                      <a:pt x="5922" y="13866"/>
                      <a:pt x="6571" y="13768"/>
                      <a:pt x="7206" y="13547"/>
                    </a:cubicBezTo>
                    <a:cubicBezTo>
                      <a:pt x="7206" y="13547"/>
                      <a:pt x="7029" y="4015"/>
                      <a:pt x="6906" y="2614"/>
                    </a:cubicBezTo>
                    <a:cubicBezTo>
                      <a:pt x="6784" y="1192"/>
                      <a:pt x="6668" y="151"/>
                      <a:pt x="6668" y="151"/>
                    </a:cubicBezTo>
                    <a:lnTo>
                      <a:pt x="7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62"/>
              <p:cNvSpPr/>
              <p:nvPr/>
            </p:nvSpPr>
            <p:spPr>
              <a:xfrm>
                <a:off x="7424111" y="4230250"/>
                <a:ext cx="276932" cy="152952"/>
              </a:xfrm>
              <a:custGeom>
                <a:avLst/>
                <a:gdLst/>
                <a:ahLst/>
                <a:cxnLst/>
                <a:rect l="l" t="t" r="r" b="b"/>
                <a:pathLst>
                  <a:path w="2600" h="1436" extrusionOk="0">
                    <a:moveTo>
                      <a:pt x="1886" y="0"/>
                    </a:moveTo>
                    <a:cubicBezTo>
                      <a:pt x="1677" y="0"/>
                      <a:pt x="1463" y="33"/>
                      <a:pt x="1381" y="104"/>
                    </a:cubicBezTo>
                    <a:cubicBezTo>
                      <a:pt x="1245" y="227"/>
                      <a:pt x="1102" y="336"/>
                      <a:pt x="953" y="431"/>
                    </a:cubicBezTo>
                    <a:cubicBezTo>
                      <a:pt x="823" y="512"/>
                      <a:pt x="374" y="669"/>
                      <a:pt x="191" y="839"/>
                    </a:cubicBezTo>
                    <a:cubicBezTo>
                      <a:pt x="7" y="1016"/>
                      <a:pt x="0" y="1268"/>
                      <a:pt x="123" y="1376"/>
                    </a:cubicBezTo>
                    <a:cubicBezTo>
                      <a:pt x="178" y="1423"/>
                      <a:pt x="300" y="1436"/>
                      <a:pt x="470" y="1436"/>
                    </a:cubicBezTo>
                    <a:cubicBezTo>
                      <a:pt x="674" y="1436"/>
                      <a:pt x="947" y="1417"/>
                      <a:pt x="1259" y="1417"/>
                    </a:cubicBezTo>
                    <a:cubicBezTo>
                      <a:pt x="1654" y="1411"/>
                      <a:pt x="2055" y="1376"/>
                      <a:pt x="2450" y="1329"/>
                    </a:cubicBezTo>
                    <a:cubicBezTo>
                      <a:pt x="2599" y="1288"/>
                      <a:pt x="2586" y="1077"/>
                      <a:pt x="2572" y="961"/>
                    </a:cubicBezTo>
                    <a:cubicBezTo>
                      <a:pt x="2572" y="757"/>
                      <a:pt x="2552" y="560"/>
                      <a:pt x="2511" y="363"/>
                    </a:cubicBezTo>
                    <a:cubicBezTo>
                      <a:pt x="2484" y="254"/>
                      <a:pt x="2429" y="165"/>
                      <a:pt x="2354" y="91"/>
                    </a:cubicBezTo>
                    <a:cubicBezTo>
                      <a:pt x="2296" y="33"/>
                      <a:pt x="2094" y="0"/>
                      <a:pt x="18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62"/>
              <p:cNvSpPr/>
              <p:nvPr/>
            </p:nvSpPr>
            <p:spPr>
              <a:xfrm>
                <a:off x="7993633" y="4230250"/>
                <a:ext cx="276932" cy="152952"/>
              </a:xfrm>
              <a:custGeom>
                <a:avLst/>
                <a:gdLst/>
                <a:ahLst/>
                <a:cxnLst/>
                <a:rect l="l" t="t" r="r" b="b"/>
                <a:pathLst>
                  <a:path w="2600" h="1436" extrusionOk="0">
                    <a:moveTo>
                      <a:pt x="710" y="0"/>
                    </a:moveTo>
                    <a:cubicBezTo>
                      <a:pt x="501" y="0"/>
                      <a:pt x="297" y="33"/>
                      <a:pt x="239" y="91"/>
                    </a:cubicBezTo>
                    <a:cubicBezTo>
                      <a:pt x="164" y="165"/>
                      <a:pt x="110" y="261"/>
                      <a:pt x="83" y="363"/>
                    </a:cubicBezTo>
                    <a:cubicBezTo>
                      <a:pt x="48" y="560"/>
                      <a:pt x="28" y="757"/>
                      <a:pt x="28" y="961"/>
                    </a:cubicBezTo>
                    <a:cubicBezTo>
                      <a:pt x="14" y="1077"/>
                      <a:pt x="1" y="1288"/>
                      <a:pt x="151" y="1329"/>
                    </a:cubicBezTo>
                    <a:cubicBezTo>
                      <a:pt x="545" y="1376"/>
                      <a:pt x="940" y="1411"/>
                      <a:pt x="1341" y="1417"/>
                    </a:cubicBezTo>
                    <a:cubicBezTo>
                      <a:pt x="1649" y="1417"/>
                      <a:pt x="1923" y="1436"/>
                      <a:pt x="2128" y="1436"/>
                    </a:cubicBezTo>
                    <a:cubicBezTo>
                      <a:pt x="2299" y="1436"/>
                      <a:pt x="2422" y="1423"/>
                      <a:pt x="2477" y="1376"/>
                    </a:cubicBezTo>
                    <a:cubicBezTo>
                      <a:pt x="2600" y="1268"/>
                      <a:pt x="2593" y="1016"/>
                      <a:pt x="2403" y="839"/>
                    </a:cubicBezTo>
                    <a:cubicBezTo>
                      <a:pt x="2219" y="669"/>
                      <a:pt x="1770" y="512"/>
                      <a:pt x="1647" y="431"/>
                    </a:cubicBezTo>
                    <a:cubicBezTo>
                      <a:pt x="1491" y="336"/>
                      <a:pt x="1348" y="227"/>
                      <a:pt x="1212" y="104"/>
                    </a:cubicBezTo>
                    <a:cubicBezTo>
                      <a:pt x="1134" y="33"/>
                      <a:pt x="919" y="0"/>
                      <a:pt x="7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62"/>
              <p:cNvSpPr/>
              <p:nvPr/>
            </p:nvSpPr>
            <p:spPr>
              <a:xfrm>
                <a:off x="8081293" y="2860713"/>
                <a:ext cx="109601" cy="137188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288" extrusionOk="0">
                    <a:moveTo>
                      <a:pt x="45" y="1"/>
                    </a:moveTo>
                    <a:cubicBezTo>
                      <a:pt x="23" y="1"/>
                      <a:pt x="0" y="19"/>
                      <a:pt x="8" y="49"/>
                    </a:cubicBezTo>
                    <a:cubicBezTo>
                      <a:pt x="15" y="76"/>
                      <a:pt x="137" y="695"/>
                      <a:pt x="960" y="1281"/>
                    </a:cubicBezTo>
                    <a:cubicBezTo>
                      <a:pt x="967" y="1281"/>
                      <a:pt x="974" y="1287"/>
                      <a:pt x="988" y="1287"/>
                    </a:cubicBezTo>
                    <a:cubicBezTo>
                      <a:pt x="994" y="1287"/>
                      <a:pt x="1008" y="1281"/>
                      <a:pt x="1015" y="1267"/>
                    </a:cubicBezTo>
                    <a:cubicBezTo>
                      <a:pt x="1028" y="1247"/>
                      <a:pt x="1022" y="1226"/>
                      <a:pt x="1008" y="1213"/>
                    </a:cubicBezTo>
                    <a:cubicBezTo>
                      <a:pt x="212" y="655"/>
                      <a:pt x="83" y="42"/>
                      <a:pt x="83" y="35"/>
                    </a:cubicBezTo>
                    <a:cubicBezTo>
                      <a:pt x="80" y="12"/>
                      <a:pt x="62" y="1"/>
                      <a:pt x="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62"/>
              <p:cNvSpPr/>
              <p:nvPr/>
            </p:nvSpPr>
            <p:spPr>
              <a:xfrm>
                <a:off x="7498031" y="2837812"/>
                <a:ext cx="111306" cy="176704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659" extrusionOk="0">
                    <a:moveTo>
                      <a:pt x="1003" y="1"/>
                    </a:moveTo>
                    <a:cubicBezTo>
                      <a:pt x="986" y="1"/>
                      <a:pt x="969" y="11"/>
                      <a:pt x="966" y="33"/>
                    </a:cubicBezTo>
                    <a:cubicBezTo>
                      <a:pt x="823" y="638"/>
                      <a:pt x="490" y="1183"/>
                      <a:pt x="14" y="1591"/>
                    </a:cubicBezTo>
                    <a:cubicBezTo>
                      <a:pt x="0" y="1604"/>
                      <a:pt x="0" y="1625"/>
                      <a:pt x="14" y="1645"/>
                    </a:cubicBezTo>
                    <a:cubicBezTo>
                      <a:pt x="21" y="1652"/>
                      <a:pt x="34" y="1659"/>
                      <a:pt x="41" y="1659"/>
                    </a:cubicBezTo>
                    <a:cubicBezTo>
                      <a:pt x="55" y="1659"/>
                      <a:pt x="61" y="1652"/>
                      <a:pt x="75" y="1645"/>
                    </a:cubicBezTo>
                    <a:cubicBezTo>
                      <a:pt x="558" y="1230"/>
                      <a:pt x="898" y="672"/>
                      <a:pt x="1041" y="46"/>
                    </a:cubicBezTo>
                    <a:cubicBezTo>
                      <a:pt x="1045" y="16"/>
                      <a:pt x="1024" y="1"/>
                      <a:pt x="10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62"/>
              <p:cNvSpPr/>
              <p:nvPr/>
            </p:nvSpPr>
            <p:spPr>
              <a:xfrm>
                <a:off x="7503037" y="1194112"/>
                <a:ext cx="585712" cy="608825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5716" extrusionOk="0">
                    <a:moveTo>
                      <a:pt x="2913" y="0"/>
                    </a:moveTo>
                    <a:cubicBezTo>
                      <a:pt x="2137" y="0"/>
                      <a:pt x="1579" y="225"/>
                      <a:pt x="1239" y="497"/>
                    </a:cubicBezTo>
                    <a:cubicBezTo>
                      <a:pt x="913" y="762"/>
                      <a:pt x="654" y="1096"/>
                      <a:pt x="491" y="1483"/>
                    </a:cubicBezTo>
                    <a:cubicBezTo>
                      <a:pt x="327" y="1878"/>
                      <a:pt x="239" y="2300"/>
                      <a:pt x="239" y="2729"/>
                    </a:cubicBezTo>
                    <a:cubicBezTo>
                      <a:pt x="239" y="3116"/>
                      <a:pt x="293" y="3334"/>
                      <a:pt x="246" y="3627"/>
                    </a:cubicBezTo>
                    <a:cubicBezTo>
                      <a:pt x="219" y="3797"/>
                      <a:pt x="151" y="3960"/>
                      <a:pt x="117" y="4130"/>
                    </a:cubicBezTo>
                    <a:cubicBezTo>
                      <a:pt x="1" y="4620"/>
                      <a:pt x="151" y="5123"/>
                      <a:pt x="293" y="5606"/>
                    </a:cubicBezTo>
                    <a:cubicBezTo>
                      <a:pt x="634" y="5670"/>
                      <a:pt x="1061" y="5715"/>
                      <a:pt x="1467" y="5715"/>
                    </a:cubicBezTo>
                    <a:cubicBezTo>
                      <a:pt x="1711" y="5715"/>
                      <a:pt x="1947" y="5699"/>
                      <a:pt x="2151" y="5661"/>
                    </a:cubicBezTo>
                    <a:lnTo>
                      <a:pt x="5294" y="5661"/>
                    </a:lnTo>
                    <a:cubicBezTo>
                      <a:pt x="5471" y="5491"/>
                      <a:pt x="5498" y="5198"/>
                      <a:pt x="5451" y="4960"/>
                    </a:cubicBezTo>
                    <a:cubicBezTo>
                      <a:pt x="5410" y="4722"/>
                      <a:pt x="5308" y="4497"/>
                      <a:pt x="5274" y="4253"/>
                    </a:cubicBezTo>
                    <a:cubicBezTo>
                      <a:pt x="5192" y="3695"/>
                      <a:pt x="5485" y="3130"/>
                      <a:pt x="5416" y="2572"/>
                    </a:cubicBezTo>
                    <a:cubicBezTo>
                      <a:pt x="5348" y="1994"/>
                      <a:pt x="5117" y="1232"/>
                      <a:pt x="4716" y="824"/>
                    </a:cubicBezTo>
                    <a:cubicBezTo>
                      <a:pt x="4335" y="443"/>
                      <a:pt x="3695" y="0"/>
                      <a:pt x="2913" y="0"/>
                    </a:cubicBezTo>
                    <a:close/>
                  </a:path>
                </a:pathLst>
              </a:custGeom>
              <a:solidFill>
                <a:srgbClr val="5B0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62"/>
              <p:cNvSpPr/>
              <p:nvPr/>
            </p:nvSpPr>
            <p:spPr>
              <a:xfrm>
                <a:off x="7718299" y="1761504"/>
                <a:ext cx="167544" cy="72535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681" extrusionOk="0">
                    <a:moveTo>
                      <a:pt x="1" y="1"/>
                    </a:moveTo>
                    <a:lnTo>
                      <a:pt x="1" y="674"/>
                    </a:lnTo>
                    <a:lnTo>
                      <a:pt x="1572" y="681"/>
                    </a:lnTo>
                    <a:lnTo>
                      <a:pt x="1572" y="1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62"/>
              <p:cNvSpPr/>
              <p:nvPr/>
            </p:nvSpPr>
            <p:spPr>
              <a:xfrm>
                <a:off x="7592933" y="1265794"/>
                <a:ext cx="415292" cy="524041"/>
              </a:xfrm>
              <a:custGeom>
                <a:avLst/>
                <a:gdLst/>
                <a:ahLst/>
                <a:cxnLst/>
                <a:rect l="l" t="t" r="r" b="b"/>
                <a:pathLst>
                  <a:path w="3899" h="4920" extrusionOk="0">
                    <a:moveTo>
                      <a:pt x="1960" y="1"/>
                    </a:moveTo>
                    <a:cubicBezTo>
                      <a:pt x="1205" y="1"/>
                      <a:pt x="443" y="395"/>
                      <a:pt x="130" y="1123"/>
                    </a:cubicBezTo>
                    <a:cubicBezTo>
                      <a:pt x="0" y="1409"/>
                      <a:pt x="35" y="1695"/>
                      <a:pt x="35" y="2144"/>
                    </a:cubicBezTo>
                    <a:cubicBezTo>
                      <a:pt x="35" y="3505"/>
                      <a:pt x="851" y="4920"/>
                      <a:pt x="1960" y="4920"/>
                    </a:cubicBezTo>
                    <a:cubicBezTo>
                      <a:pt x="3076" y="4920"/>
                      <a:pt x="3885" y="3505"/>
                      <a:pt x="3885" y="2144"/>
                    </a:cubicBezTo>
                    <a:cubicBezTo>
                      <a:pt x="3885" y="1634"/>
                      <a:pt x="3899" y="1205"/>
                      <a:pt x="3695" y="865"/>
                    </a:cubicBezTo>
                    <a:cubicBezTo>
                      <a:pt x="3348" y="307"/>
                      <a:pt x="2627" y="1"/>
                      <a:pt x="1960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62"/>
              <p:cNvSpPr/>
              <p:nvPr/>
            </p:nvSpPr>
            <p:spPr>
              <a:xfrm>
                <a:off x="7767933" y="1652009"/>
                <a:ext cx="74878" cy="15018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41" extrusionOk="0">
                    <a:moveTo>
                      <a:pt x="655" y="0"/>
                    </a:moveTo>
                    <a:cubicBezTo>
                      <a:pt x="652" y="0"/>
                      <a:pt x="648" y="1"/>
                      <a:pt x="643" y="1"/>
                    </a:cubicBezTo>
                    <a:cubicBezTo>
                      <a:pt x="562" y="15"/>
                      <a:pt x="473" y="22"/>
                      <a:pt x="392" y="22"/>
                    </a:cubicBezTo>
                    <a:cubicBezTo>
                      <a:pt x="364" y="23"/>
                      <a:pt x="338" y="24"/>
                      <a:pt x="311" y="24"/>
                    </a:cubicBezTo>
                    <a:cubicBezTo>
                      <a:pt x="238" y="24"/>
                      <a:pt x="167" y="18"/>
                      <a:pt x="92" y="8"/>
                    </a:cubicBezTo>
                    <a:cubicBezTo>
                      <a:pt x="75" y="8"/>
                      <a:pt x="57" y="6"/>
                      <a:pt x="42" y="6"/>
                    </a:cubicBezTo>
                    <a:cubicBezTo>
                      <a:pt x="16" y="6"/>
                      <a:pt x="0" y="12"/>
                      <a:pt x="18" y="42"/>
                    </a:cubicBezTo>
                    <a:cubicBezTo>
                      <a:pt x="72" y="90"/>
                      <a:pt x="147" y="124"/>
                      <a:pt x="222" y="130"/>
                    </a:cubicBezTo>
                    <a:cubicBezTo>
                      <a:pt x="262" y="137"/>
                      <a:pt x="305" y="141"/>
                      <a:pt x="348" y="141"/>
                    </a:cubicBezTo>
                    <a:cubicBezTo>
                      <a:pt x="390" y="141"/>
                      <a:pt x="433" y="137"/>
                      <a:pt x="473" y="130"/>
                    </a:cubicBezTo>
                    <a:cubicBezTo>
                      <a:pt x="548" y="124"/>
                      <a:pt x="616" y="90"/>
                      <a:pt x="678" y="49"/>
                    </a:cubicBezTo>
                    <a:cubicBezTo>
                      <a:pt x="702" y="30"/>
                      <a:pt x="693" y="0"/>
                      <a:pt x="6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62"/>
              <p:cNvSpPr/>
              <p:nvPr/>
            </p:nvSpPr>
            <p:spPr>
              <a:xfrm>
                <a:off x="7736086" y="1772900"/>
                <a:ext cx="120040" cy="20557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93" extrusionOk="0">
                    <a:moveTo>
                      <a:pt x="47" y="0"/>
                    </a:moveTo>
                    <a:cubicBezTo>
                      <a:pt x="19" y="0"/>
                      <a:pt x="1" y="45"/>
                      <a:pt x="31" y="57"/>
                    </a:cubicBezTo>
                    <a:cubicBezTo>
                      <a:pt x="215" y="145"/>
                      <a:pt x="419" y="193"/>
                      <a:pt x="616" y="193"/>
                    </a:cubicBezTo>
                    <a:cubicBezTo>
                      <a:pt x="786" y="193"/>
                      <a:pt x="949" y="159"/>
                      <a:pt x="1099" y="104"/>
                    </a:cubicBezTo>
                    <a:cubicBezTo>
                      <a:pt x="1119" y="98"/>
                      <a:pt x="1126" y="77"/>
                      <a:pt x="1119" y="64"/>
                    </a:cubicBezTo>
                    <a:cubicBezTo>
                      <a:pt x="1113" y="50"/>
                      <a:pt x="1092" y="43"/>
                      <a:pt x="1079" y="43"/>
                    </a:cubicBezTo>
                    <a:cubicBezTo>
                      <a:pt x="928" y="102"/>
                      <a:pt x="770" y="131"/>
                      <a:pt x="613" y="131"/>
                    </a:cubicBezTo>
                    <a:cubicBezTo>
                      <a:pt x="423" y="131"/>
                      <a:pt x="233" y="88"/>
                      <a:pt x="58" y="2"/>
                    </a:cubicBezTo>
                    <a:cubicBezTo>
                      <a:pt x="54" y="1"/>
                      <a:pt x="51" y="0"/>
                      <a:pt x="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62"/>
              <p:cNvSpPr/>
              <p:nvPr/>
            </p:nvSpPr>
            <p:spPr>
              <a:xfrm>
                <a:off x="7661527" y="1456558"/>
                <a:ext cx="95329" cy="30676"/>
              </a:xfrm>
              <a:custGeom>
                <a:avLst/>
                <a:gdLst/>
                <a:ahLst/>
                <a:cxnLst/>
                <a:rect l="l" t="t" r="r" b="b"/>
                <a:pathLst>
                  <a:path w="895" h="288" extrusionOk="0">
                    <a:moveTo>
                      <a:pt x="663" y="0"/>
                    </a:moveTo>
                    <a:cubicBezTo>
                      <a:pt x="633" y="0"/>
                      <a:pt x="601" y="2"/>
                      <a:pt x="568" y="6"/>
                    </a:cubicBezTo>
                    <a:cubicBezTo>
                      <a:pt x="397" y="13"/>
                      <a:pt x="241" y="60"/>
                      <a:pt x="105" y="156"/>
                    </a:cubicBezTo>
                    <a:cubicBezTo>
                      <a:pt x="0" y="233"/>
                      <a:pt x="7" y="288"/>
                      <a:pt x="75" y="288"/>
                    </a:cubicBezTo>
                    <a:cubicBezTo>
                      <a:pt x="91" y="288"/>
                      <a:pt x="110" y="285"/>
                      <a:pt x="132" y="278"/>
                    </a:cubicBezTo>
                    <a:cubicBezTo>
                      <a:pt x="268" y="251"/>
                      <a:pt x="404" y="224"/>
                      <a:pt x="547" y="217"/>
                    </a:cubicBezTo>
                    <a:cubicBezTo>
                      <a:pt x="704" y="203"/>
                      <a:pt x="833" y="237"/>
                      <a:pt x="867" y="128"/>
                    </a:cubicBezTo>
                    <a:cubicBezTo>
                      <a:pt x="895" y="39"/>
                      <a:pt x="799" y="0"/>
                      <a:pt x="663" y="0"/>
                    </a:cubicBezTo>
                    <a:close/>
                  </a:path>
                </a:pathLst>
              </a:custGeom>
              <a:solidFill>
                <a:srgbClr val="5B0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62"/>
              <p:cNvSpPr/>
              <p:nvPr/>
            </p:nvSpPr>
            <p:spPr>
              <a:xfrm>
                <a:off x="7855593" y="1457836"/>
                <a:ext cx="97885" cy="27374"/>
              </a:xfrm>
              <a:custGeom>
                <a:avLst/>
                <a:gdLst/>
                <a:ahLst/>
                <a:cxnLst/>
                <a:rect l="l" t="t" r="r" b="b"/>
                <a:pathLst>
                  <a:path w="919" h="257" extrusionOk="0">
                    <a:moveTo>
                      <a:pt x="366" y="0"/>
                    </a:moveTo>
                    <a:cubicBezTo>
                      <a:pt x="354" y="0"/>
                      <a:pt x="342" y="0"/>
                      <a:pt x="331" y="1"/>
                    </a:cubicBezTo>
                    <a:cubicBezTo>
                      <a:pt x="317" y="0"/>
                      <a:pt x="304" y="0"/>
                      <a:pt x="291" y="0"/>
                    </a:cubicBezTo>
                    <a:cubicBezTo>
                      <a:pt x="121" y="0"/>
                      <a:pt x="0" y="42"/>
                      <a:pt x="38" y="144"/>
                    </a:cubicBezTo>
                    <a:cubicBezTo>
                      <a:pt x="61" y="200"/>
                      <a:pt x="109" y="213"/>
                      <a:pt x="174" y="213"/>
                    </a:cubicBezTo>
                    <a:cubicBezTo>
                      <a:pt x="226" y="213"/>
                      <a:pt x="288" y="205"/>
                      <a:pt x="358" y="205"/>
                    </a:cubicBezTo>
                    <a:cubicBezTo>
                      <a:pt x="501" y="212"/>
                      <a:pt x="637" y="225"/>
                      <a:pt x="780" y="253"/>
                    </a:cubicBezTo>
                    <a:cubicBezTo>
                      <a:pt x="795" y="255"/>
                      <a:pt x="809" y="256"/>
                      <a:pt x="821" y="256"/>
                    </a:cubicBezTo>
                    <a:cubicBezTo>
                      <a:pt x="903" y="256"/>
                      <a:pt x="918" y="200"/>
                      <a:pt x="800" y="123"/>
                    </a:cubicBezTo>
                    <a:cubicBezTo>
                      <a:pt x="668" y="41"/>
                      <a:pt x="517" y="0"/>
                      <a:pt x="366" y="0"/>
                    </a:cubicBezTo>
                    <a:close/>
                  </a:path>
                </a:pathLst>
              </a:custGeom>
              <a:solidFill>
                <a:srgbClr val="5B0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62"/>
              <p:cNvSpPr/>
              <p:nvPr/>
            </p:nvSpPr>
            <p:spPr>
              <a:xfrm>
                <a:off x="7792431" y="1547733"/>
                <a:ext cx="51659" cy="7402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695" extrusionOk="0">
                    <a:moveTo>
                      <a:pt x="107" y="0"/>
                    </a:moveTo>
                    <a:cubicBezTo>
                      <a:pt x="87" y="0"/>
                      <a:pt x="73" y="7"/>
                      <a:pt x="73" y="28"/>
                    </a:cubicBezTo>
                    <a:cubicBezTo>
                      <a:pt x="73" y="41"/>
                      <a:pt x="87" y="62"/>
                      <a:pt x="101" y="62"/>
                    </a:cubicBezTo>
                    <a:cubicBezTo>
                      <a:pt x="485" y="75"/>
                      <a:pt x="451" y="637"/>
                      <a:pt x="95" y="637"/>
                    </a:cubicBezTo>
                    <a:cubicBezTo>
                      <a:pt x="80" y="637"/>
                      <a:pt x="63" y="636"/>
                      <a:pt x="46" y="633"/>
                    </a:cubicBezTo>
                    <a:cubicBezTo>
                      <a:pt x="44" y="633"/>
                      <a:pt x="42" y="633"/>
                      <a:pt x="40" y="633"/>
                    </a:cubicBezTo>
                    <a:cubicBezTo>
                      <a:pt x="5" y="633"/>
                      <a:pt x="1" y="688"/>
                      <a:pt x="39" y="688"/>
                    </a:cubicBezTo>
                    <a:lnTo>
                      <a:pt x="73" y="688"/>
                    </a:lnTo>
                    <a:lnTo>
                      <a:pt x="80" y="694"/>
                    </a:lnTo>
                    <a:cubicBezTo>
                      <a:pt x="257" y="688"/>
                      <a:pt x="400" y="552"/>
                      <a:pt x="420" y="381"/>
                    </a:cubicBezTo>
                    <a:cubicBezTo>
                      <a:pt x="434" y="191"/>
                      <a:pt x="298" y="21"/>
                      <a:pt x="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62"/>
              <p:cNvSpPr/>
              <p:nvPr/>
            </p:nvSpPr>
            <p:spPr>
              <a:xfrm>
                <a:off x="7872635" y="1499909"/>
                <a:ext cx="2694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253" h="470" extrusionOk="0">
                    <a:moveTo>
                      <a:pt x="130" y="0"/>
                    </a:moveTo>
                    <a:cubicBezTo>
                      <a:pt x="55" y="0"/>
                      <a:pt x="1" y="102"/>
                      <a:pt x="1" y="232"/>
                    </a:cubicBezTo>
                    <a:cubicBezTo>
                      <a:pt x="1" y="361"/>
                      <a:pt x="55" y="470"/>
                      <a:pt x="130" y="470"/>
                    </a:cubicBezTo>
                    <a:cubicBezTo>
                      <a:pt x="198" y="470"/>
                      <a:pt x="252" y="361"/>
                      <a:pt x="252" y="232"/>
                    </a:cubicBezTo>
                    <a:cubicBezTo>
                      <a:pt x="252" y="102"/>
                      <a:pt x="198" y="0"/>
                      <a:pt x="1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62"/>
              <p:cNvSpPr/>
              <p:nvPr/>
            </p:nvSpPr>
            <p:spPr>
              <a:xfrm>
                <a:off x="7716168" y="1499909"/>
                <a:ext cx="26841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252" h="470" extrusionOk="0">
                    <a:moveTo>
                      <a:pt x="129" y="0"/>
                    </a:moveTo>
                    <a:cubicBezTo>
                      <a:pt x="55" y="0"/>
                      <a:pt x="0" y="102"/>
                      <a:pt x="0" y="232"/>
                    </a:cubicBezTo>
                    <a:cubicBezTo>
                      <a:pt x="0" y="361"/>
                      <a:pt x="61" y="470"/>
                      <a:pt x="129" y="470"/>
                    </a:cubicBezTo>
                    <a:cubicBezTo>
                      <a:pt x="197" y="470"/>
                      <a:pt x="252" y="361"/>
                      <a:pt x="252" y="232"/>
                    </a:cubicBezTo>
                    <a:cubicBezTo>
                      <a:pt x="252" y="102"/>
                      <a:pt x="197" y="0"/>
                      <a:pt x="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62"/>
              <p:cNvSpPr/>
              <p:nvPr/>
            </p:nvSpPr>
            <p:spPr>
              <a:xfrm>
                <a:off x="7550861" y="1259297"/>
                <a:ext cx="471105" cy="400167"/>
              </a:xfrm>
              <a:custGeom>
                <a:avLst/>
                <a:gdLst/>
                <a:ahLst/>
                <a:cxnLst/>
                <a:rect l="l" t="t" r="r" b="b"/>
                <a:pathLst>
                  <a:path w="4423" h="3757" extrusionOk="0">
                    <a:moveTo>
                      <a:pt x="4287" y="2266"/>
                    </a:moveTo>
                    <a:cubicBezTo>
                      <a:pt x="4287" y="2266"/>
                      <a:pt x="4287" y="2266"/>
                      <a:pt x="4287" y="2266"/>
                    </a:cubicBezTo>
                    <a:cubicBezTo>
                      <a:pt x="4287" y="2266"/>
                      <a:pt x="4287" y="2266"/>
                      <a:pt x="4287" y="2266"/>
                    </a:cubicBezTo>
                    <a:close/>
                    <a:moveTo>
                      <a:pt x="2362" y="1"/>
                    </a:moveTo>
                    <a:cubicBezTo>
                      <a:pt x="1756" y="1"/>
                      <a:pt x="892" y="266"/>
                      <a:pt x="525" y="722"/>
                    </a:cubicBezTo>
                    <a:cubicBezTo>
                      <a:pt x="389" y="892"/>
                      <a:pt x="368" y="1164"/>
                      <a:pt x="355" y="1382"/>
                    </a:cubicBezTo>
                    <a:cubicBezTo>
                      <a:pt x="348" y="1552"/>
                      <a:pt x="239" y="1729"/>
                      <a:pt x="185" y="1892"/>
                    </a:cubicBezTo>
                    <a:cubicBezTo>
                      <a:pt x="123" y="2062"/>
                      <a:pt x="83" y="2246"/>
                      <a:pt x="42" y="2423"/>
                    </a:cubicBezTo>
                    <a:cubicBezTo>
                      <a:pt x="21" y="2518"/>
                      <a:pt x="8" y="2613"/>
                      <a:pt x="1" y="2715"/>
                    </a:cubicBezTo>
                    <a:cubicBezTo>
                      <a:pt x="8" y="2824"/>
                      <a:pt x="21" y="2940"/>
                      <a:pt x="49" y="3055"/>
                    </a:cubicBezTo>
                    <a:cubicBezTo>
                      <a:pt x="69" y="3137"/>
                      <a:pt x="96" y="3205"/>
                      <a:pt x="123" y="3280"/>
                    </a:cubicBezTo>
                    <a:cubicBezTo>
                      <a:pt x="151" y="3368"/>
                      <a:pt x="130" y="3470"/>
                      <a:pt x="151" y="3566"/>
                    </a:cubicBezTo>
                    <a:cubicBezTo>
                      <a:pt x="171" y="3668"/>
                      <a:pt x="253" y="3749"/>
                      <a:pt x="361" y="3756"/>
                    </a:cubicBezTo>
                    <a:cubicBezTo>
                      <a:pt x="436" y="3743"/>
                      <a:pt x="498" y="3702"/>
                      <a:pt x="538" y="3634"/>
                    </a:cubicBezTo>
                    <a:cubicBezTo>
                      <a:pt x="688" y="3436"/>
                      <a:pt x="756" y="3185"/>
                      <a:pt x="722" y="2933"/>
                    </a:cubicBezTo>
                    <a:cubicBezTo>
                      <a:pt x="702" y="2804"/>
                      <a:pt x="654" y="2681"/>
                      <a:pt x="620" y="2559"/>
                    </a:cubicBezTo>
                    <a:cubicBezTo>
                      <a:pt x="579" y="2348"/>
                      <a:pt x="566" y="2137"/>
                      <a:pt x="579" y="1926"/>
                    </a:cubicBezTo>
                    <a:cubicBezTo>
                      <a:pt x="593" y="1804"/>
                      <a:pt x="620" y="1681"/>
                      <a:pt x="654" y="1559"/>
                    </a:cubicBezTo>
                    <a:cubicBezTo>
                      <a:pt x="654" y="1559"/>
                      <a:pt x="824" y="1525"/>
                      <a:pt x="1021" y="1484"/>
                    </a:cubicBezTo>
                    <a:cubicBezTo>
                      <a:pt x="1246" y="1436"/>
                      <a:pt x="1709" y="1389"/>
                      <a:pt x="1770" y="1348"/>
                    </a:cubicBezTo>
                    <a:cubicBezTo>
                      <a:pt x="1831" y="1307"/>
                      <a:pt x="1831" y="824"/>
                      <a:pt x="1831" y="824"/>
                    </a:cubicBezTo>
                    <a:cubicBezTo>
                      <a:pt x="1831" y="824"/>
                      <a:pt x="1906" y="1273"/>
                      <a:pt x="1954" y="1314"/>
                    </a:cubicBezTo>
                    <a:cubicBezTo>
                      <a:pt x="1984" y="1345"/>
                      <a:pt x="2112" y="1353"/>
                      <a:pt x="2261" y="1353"/>
                    </a:cubicBezTo>
                    <a:cubicBezTo>
                      <a:pt x="2342" y="1353"/>
                      <a:pt x="2430" y="1350"/>
                      <a:pt x="2511" y="1348"/>
                    </a:cubicBezTo>
                    <a:cubicBezTo>
                      <a:pt x="2550" y="1347"/>
                      <a:pt x="2590" y="1346"/>
                      <a:pt x="2630" y="1346"/>
                    </a:cubicBezTo>
                    <a:cubicBezTo>
                      <a:pt x="2733" y="1346"/>
                      <a:pt x="2840" y="1349"/>
                      <a:pt x="2927" y="1349"/>
                    </a:cubicBezTo>
                    <a:cubicBezTo>
                      <a:pt x="3019" y="1349"/>
                      <a:pt x="3089" y="1346"/>
                      <a:pt x="3110" y="1334"/>
                    </a:cubicBezTo>
                    <a:cubicBezTo>
                      <a:pt x="3158" y="1300"/>
                      <a:pt x="3185" y="1062"/>
                      <a:pt x="3185" y="1062"/>
                    </a:cubicBezTo>
                    <a:cubicBezTo>
                      <a:pt x="3185" y="1062"/>
                      <a:pt x="3226" y="1300"/>
                      <a:pt x="3267" y="1341"/>
                    </a:cubicBezTo>
                    <a:cubicBezTo>
                      <a:pt x="3294" y="1368"/>
                      <a:pt x="3425" y="1380"/>
                      <a:pt x="3541" y="1380"/>
                    </a:cubicBezTo>
                    <a:cubicBezTo>
                      <a:pt x="3629" y="1380"/>
                      <a:pt x="3709" y="1373"/>
                      <a:pt x="3729" y="1361"/>
                    </a:cubicBezTo>
                    <a:cubicBezTo>
                      <a:pt x="3770" y="1334"/>
                      <a:pt x="3811" y="1001"/>
                      <a:pt x="3811" y="1001"/>
                    </a:cubicBezTo>
                    <a:cubicBezTo>
                      <a:pt x="3811" y="1001"/>
                      <a:pt x="3947" y="1484"/>
                      <a:pt x="3981" y="1627"/>
                    </a:cubicBezTo>
                    <a:cubicBezTo>
                      <a:pt x="4015" y="1776"/>
                      <a:pt x="4110" y="2103"/>
                      <a:pt x="4287" y="2266"/>
                    </a:cubicBezTo>
                    <a:lnTo>
                      <a:pt x="4287" y="2266"/>
                    </a:lnTo>
                    <a:cubicBezTo>
                      <a:pt x="4282" y="2255"/>
                      <a:pt x="4422" y="959"/>
                      <a:pt x="4253" y="722"/>
                    </a:cubicBezTo>
                    <a:cubicBezTo>
                      <a:pt x="3886" y="218"/>
                      <a:pt x="2994" y="1"/>
                      <a:pt x="2362" y="1"/>
                    </a:cubicBezTo>
                    <a:close/>
                  </a:path>
                </a:pathLst>
              </a:custGeom>
              <a:solidFill>
                <a:srgbClr val="5B0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62"/>
              <p:cNvSpPr/>
              <p:nvPr/>
            </p:nvSpPr>
            <p:spPr>
              <a:xfrm>
                <a:off x="7946555" y="1500974"/>
                <a:ext cx="108110" cy="115033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1080" extrusionOk="0">
                    <a:moveTo>
                      <a:pt x="558" y="0"/>
                    </a:moveTo>
                    <a:cubicBezTo>
                      <a:pt x="360" y="0"/>
                      <a:pt x="164" y="164"/>
                      <a:pt x="89" y="405"/>
                    </a:cubicBezTo>
                    <a:cubicBezTo>
                      <a:pt x="1" y="698"/>
                      <a:pt x="109" y="991"/>
                      <a:pt x="341" y="1065"/>
                    </a:cubicBezTo>
                    <a:cubicBezTo>
                      <a:pt x="375" y="1075"/>
                      <a:pt x="410" y="1080"/>
                      <a:pt x="445" y="1080"/>
                    </a:cubicBezTo>
                    <a:cubicBezTo>
                      <a:pt x="649" y="1080"/>
                      <a:pt x="844" y="915"/>
                      <a:pt x="926" y="671"/>
                    </a:cubicBezTo>
                    <a:cubicBezTo>
                      <a:pt x="1014" y="378"/>
                      <a:pt x="906" y="86"/>
                      <a:pt x="667" y="18"/>
                    </a:cubicBezTo>
                    <a:cubicBezTo>
                      <a:pt x="631" y="6"/>
                      <a:pt x="595" y="0"/>
                      <a:pt x="558" y="0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62"/>
              <p:cNvSpPr/>
              <p:nvPr/>
            </p:nvSpPr>
            <p:spPr>
              <a:xfrm>
                <a:off x="7579193" y="1626446"/>
                <a:ext cx="42072" cy="60499"/>
              </a:xfrm>
              <a:custGeom>
                <a:avLst/>
                <a:gdLst/>
                <a:ahLst/>
                <a:cxnLst/>
                <a:rect l="l" t="t" r="r" b="b"/>
                <a:pathLst>
                  <a:path w="395" h="568" extrusionOk="0">
                    <a:moveTo>
                      <a:pt x="356" y="0"/>
                    </a:moveTo>
                    <a:cubicBezTo>
                      <a:pt x="345" y="0"/>
                      <a:pt x="332" y="8"/>
                      <a:pt x="327" y="23"/>
                    </a:cubicBezTo>
                    <a:cubicBezTo>
                      <a:pt x="245" y="200"/>
                      <a:pt x="143" y="364"/>
                      <a:pt x="14" y="513"/>
                    </a:cubicBezTo>
                    <a:cubicBezTo>
                      <a:pt x="0" y="527"/>
                      <a:pt x="0" y="547"/>
                      <a:pt x="14" y="561"/>
                    </a:cubicBezTo>
                    <a:cubicBezTo>
                      <a:pt x="21" y="568"/>
                      <a:pt x="27" y="568"/>
                      <a:pt x="34" y="568"/>
                    </a:cubicBezTo>
                    <a:cubicBezTo>
                      <a:pt x="48" y="568"/>
                      <a:pt x="61" y="568"/>
                      <a:pt x="68" y="554"/>
                    </a:cubicBezTo>
                    <a:cubicBezTo>
                      <a:pt x="198" y="404"/>
                      <a:pt x="306" y="228"/>
                      <a:pt x="388" y="44"/>
                    </a:cubicBezTo>
                    <a:cubicBezTo>
                      <a:pt x="395" y="30"/>
                      <a:pt x="381" y="10"/>
                      <a:pt x="368" y="3"/>
                    </a:cubicBezTo>
                    <a:cubicBezTo>
                      <a:pt x="364" y="1"/>
                      <a:pt x="360" y="0"/>
                      <a:pt x="3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62"/>
              <p:cNvSpPr/>
              <p:nvPr/>
            </p:nvSpPr>
            <p:spPr>
              <a:xfrm>
                <a:off x="8014723" y="1675974"/>
                <a:ext cx="17468" cy="82015"/>
              </a:xfrm>
              <a:custGeom>
                <a:avLst/>
                <a:gdLst/>
                <a:ahLst/>
                <a:cxnLst/>
                <a:rect l="l" t="t" r="r" b="b"/>
                <a:pathLst>
                  <a:path w="164" h="770" extrusionOk="0">
                    <a:moveTo>
                      <a:pt x="27" y="1"/>
                    </a:moveTo>
                    <a:cubicBezTo>
                      <a:pt x="14" y="7"/>
                      <a:pt x="0" y="28"/>
                      <a:pt x="0" y="42"/>
                    </a:cubicBezTo>
                    <a:cubicBezTo>
                      <a:pt x="55" y="280"/>
                      <a:pt x="95" y="491"/>
                      <a:pt x="34" y="729"/>
                    </a:cubicBezTo>
                    <a:cubicBezTo>
                      <a:pt x="34" y="749"/>
                      <a:pt x="41" y="763"/>
                      <a:pt x="61" y="769"/>
                    </a:cubicBezTo>
                    <a:lnTo>
                      <a:pt x="68" y="769"/>
                    </a:lnTo>
                    <a:cubicBezTo>
                      <a:pt x="82" y="769"/>
                      <a:pt x="95" y="763"/>
                      <a:pt x="102" y="749"/>
                    </a:cubicBezTo>
                    <a:cubicBezTo>
                      <a:pt x="163" y="491"/>
                      <a:pt x="116" y="266"/>
                      <a:pt x="68" y="28"/>
                    </a:cubicBezTo>
                    <a:cubicBezTo>
                      <a:pt x="61" y="14"/>
                      <a:pt x="48" y="1"/>
                      <a:pt x="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62"/>
              <p:cNvSpPr/>
              <p:nvPr/>
            </p:nvSpPr>
            <p:spPr>
              <a:xfrm>
                <a:off x="7884245" y="1291144"/>
                <a:ext cx="10225" cy="70405"/>
              </a:xfrm>
              <a:custGeom>
                <a:avLst/>
                <a:gdLst/>
                <a:ahLst/>
                <a:cxnLst/>
                <a:rect l="l" t="t" r="r" b="b"/>
                <a:pathLst>
                  <a:path w="96" h="661" extrusionOk="0">
                    <a:moveTo>
                      <a:pt x="32" y="1"/>
                    </a:moveTo>
                    <a:cubicBezTo>
                      <a:pt x="16" y="1"/>
                      <a:pt x="1" y="13"/>
                      <a:pt x="1" y="35"/>
                    </a:cubicBezTo>
                    <a:cubicBezTo>
                      <a:pt x="21" y="232"/>
                      <a:pt x="28" y="430"/>
                      <a:pt x="28" y="627"/>
                    </a:cubicBezTo>
                    <a:cubicBezTo>
                      <a:pt x="28" y="647"/>
                      <a:pt x="41" y="661"/>
                      <a:pt x="62" y="661"/>
                    </a:cubicBezTo>
                    <a:cubicBezTo>
                      <a:pt x="82" y="661"/>
                      <a:pt x="96" y="647"/>
                      <a:pt x="96" y="627"/>
                    </a:cubicBezTo>
                    <a:cubicBezTo>
                      <a:pt x="96" y="430"/>
                      <a:pt x="82" y="226"/>
                      <a:pt x="62" y="28"/>
                    </a:cubicBezTo>
                    <a:cubicBezTo>
                      <a:pt x="59" y="9"/>
                      <a:pt x="45" y="1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62"/>
              <p:cNvSpPr/>
              <p:nvPr/>
            </p:nvSpPr>
            <p:spPr>
              <a:xfrm>
                <a:off x="7627017" y="1263877"/>
                <a:ext cx="64760" cy="78180"/>
              </a:xfrm>
              <a:custGeom>
                <a:avLst/>
                <a:gdLst/>
                <a:ahLst/>
                <a:cxnLst/>
                <a:rect l="l" t="t" r="r" b="b"/>
                <a:pathLst>
                  <a:path w="608" h="734" extrusionOk="0">
                    <a:moveTo>
                      <a:pt x="562" y="1"/>
                    </a:moveTo>
                    <a:cubicBezTo>
                      <a:pt x="557" y="1"/>
                      <a:pt x="551" y="2"/>
                      <a:pt x="545" y="5"/>
                    </a:cubicBezTo>
                    <a:cubicBezTo>
                      <a:pt x="286" y="155"/>
                      <a:pt x="89" y="400"/>
                      <a:pt x="7" y="692"/>
                    </a:cubicBezTo>
                    <a:cubicBezTo>
                      <a:pt x="0" y="706"/>
                      <a:pt x="14" y="726"/>
                      <a:pt x="27" y="733"/>
                    </a:cubicBezTo>
                    <a:lnTo>
                      <a:pt x="41" y="733"/>
                    </a:lnTo>
                    <a:cubicBezTo>
                      <a:pt x="48" y="733"/>
                      <a:pt x="61" y="720"/>
                      <a:pt x="68" y="713"/>
                    </a:cubicBezTo>
                    <a:cubicBezTo>
                      <a:pt x="150" y="441"/>
                      <a:pt x="334" y="209"/>
                      <a:pt x="579" y="60"/>
                    </a:cubicBezTo>
                    <a:cubicBezTo>
                      <a:pt x="607" y="42"/>
                      <a:pt x="592" y="1"/>
                      <a:pt x="5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62"/>
              <p:cNvSpPr/>
              <p:nvPr/>
            </p:nvSpPr>
            <p:spPr>
              <a:xfrm>
                <a:off x="7769744" y="1210195"/>
                <a:ext cx="28545" cy="53576"/>
              </a:xfrm>
              <a:custGeom>
                <a:avLst/>
                <a:gdLst/>
                <a:ahLst/>
                <a:cxnLst/>
                <a:rect l="l" t="t" r="r" b="b"/>
                <a:pathLst>
                  <a:path w="268" h="503" extrusionOk="0">
                    <a:moveTo>
                      <a:pt x="223" y="0"/>
                    </a:moveTo>
                    <a:cubicBezTo>
                      <a:pt x="217" y="0"/>
                      <a:pt x="211" y="2"/>
                      <a:pt x="205" y="6"/>
                    </a:cubicBezTo>
                    <a:cubicBezTo>
                      <a:pt x="198" y="13"/>
                      <a:pt x="62" y="121"/>
                      <a:pt x="1" y="462"/>
                    </a:cubicBezTo>
                    <a:cubicBezTo>
                      <a:pt x="1" y="482"/>
                      <a:pt x="14" y="496"/>
                      <a:pt x="28" y="502"/>
                    </a:cubicBezTo>
                    <a:lnTo>
                      <a:pt x="35" y="502"/>
                    </a:lnTo>
                    <a:cubicBezTo>
                      <a:pt x="48" y="502"/>
                      <a:pt x="62" y="489"/>
                      <a:pt x="69" y="475"/>
                    </a:cubicBezTo>
                    <a:cubicBezTo>
                      <a:pt x="123" y="162"/>
                      <a:pt x="245" y="53"/>
                      <a:pt x="245" y="53"/>
                    </a:cubicBezTo>
                    <a:cubicBezTo>
                      <a:pt x="268" y="31"/>
                      <a:pt x="249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62"/>
              <p:cNvSpPr/>
              <p:nvPr/>
            </p:nvSpPr>
            <p:spPr>
              <a:xfrm>
                <a:off x="7784230" y="1252054"/>
                <a:ext cx="12462" cy="3994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75" extrusionOk="0">
                    <a:moveTo>
                      <a:pt x="89" y="1"/>
                    </a:moveTo>
                    <a:cubicBezTo>
                      <a:pt x="69" y="1"/>
                      <a:pt x="48" y="7"/>
                      <a:pt x="48" y="28"/>
                    </a:cubicBezTo>
                    <a:cubicBezTo>
                      <a:pt x="21" y="130"/>
                      <a:pt x="7" y="232"/>
                      <a:pt x="1" y="341"/>
                    </a:cubicBezTo>
                    <a:cubicBezTo>
                      <a:pt x="1" y="361"/>
                      <a:pt x="14" y="375"/>
                      <a:pt x="28" y="375"/>
                    </a:cubicBezTo>
                    <a:cubicBezTo>
                      <a:pt x="48" y="375"/>
                      <a:pt x="62" y="361"/>
                      <a:pt x="62" y="341"/>
                    </a:cubicBezTo>
                    <a:cubicBezTo>
                      <a:pt x="69" y="239"/>
                      <a:pt x="89" y="137"/>
                      <a:pt x="109" y="41"/>
                    </a:cubicBezTo>
                    <a:cubicBezTo>
                      <a:pt x="116" y="21"/>
                      <a:pt x="103" y="7"/>
                      <a:pt x="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62"/>
              <p:cNvSpPr/>
              <p:nvPr/>
            </p:nvSpPr>
            <p:spPr>
              <a:xfrm>
                <a:off x="7997255" y="1383917"/>
                <a:ext cx="53043" cy="93624"/>
              </a:xfrm>
              <a:custGeom>
                <a:avLst/>
                <a:gdLst/>
                <a:ahLst/>
                <a:cxnLst/>
                <a:rect l="l" t="t" r="r" b="b"/>
                <a:pathLst>
                  <a:path w="498" h="879" extrusionOk="0">
                    <a:moveTo>
                      <a:pt x="28" y="1"/>
                    </a:moveTo>
                    <a:cubicBezTo>
                      <a:pt x="14" y="8"/>
                      <a:pt x="1" y="21"/>
                      <a:pt x="1" y="42"/>
                    </a:cubicBezTo>
                    <a:cubicBezTo>
                      <a:pt x="69" y="348"/>
                      <a:pt x="219" y="634"/>
                      <a:pt x="436" y="865"/>
                    </a:cubicBezTo>
                    <a:cubicBezTo>
                      <a:pt x="443" y="872"/>
                      <a:pt x="457" y="879"/>
                      <a:pt x="464" y="879"/>
                    </a:cubicBezTo>
                    <a:cubicBezTo>
                      <a:pt x="470" y="879"/>
                      <a:pt x="477" y="872"/>
                      <a:pt x="484" y="865"/>
                    </a:cubicBezTo>
                    <a:cubicBezTo>
                      <a:pt x="498" y="851"/>
                      <a:pt x="498" y="831"/>
                      <a:pt x="484" y="817"/>
                    </a:cubicBezTo>
                    <a:cubicBezTo>
                      <a:pt x="280" y="600"/>
                      <a:pt x="130" y="327"/>
                      <a:pt x="69" y="28"/>
                    </a:cubicBezTo>
                    <a:cubicBezTo>
                      <a:pt x="62" y="14"/>
                      <a:pt x="49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62"/>
              <p:cNvSpPr/>
              <p:nvPr/>
            </p:nvSpPr>
            <p:spPr>
              <a:xfrm>
                <a:off x="7690073" y="1833293"/>
                <a:ext cx="259464" cy="18416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729" extrusionOk="0">
                    <a:moveTo>
                      <a:pt x="266" y="0"/>
                    </a:moveTo>
                    <a:lnTo>
                      <a:pt x="0" y="75"/>
                    </a:lnTo>
                    <a:lnTo>
                      <a:pt x="334" y="1728"/>
                    </a:lnTo>
                    <a:lnTo>
                      <a:pt x="1402" y="1708"/>
                    </a:lnTo>
                    <a:lnTo>
                      <a:pt x="2436" y="490"/>
                    </a:lnTo>
                    <a:lnTo>
                      <a:pt x="2109" y="61"/>
                    </a:lnTo>
                    <a:lnTo>
                      <a:pt x="1837" y="7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62"/>
              <p:cNvSpPr/>
              <p:nvPr/>
            </p:nvSpPr>
            <p:spPr>
              <a:xfrm>
                <a:off x="7293420" y="2002009"/>
                <a:ext cx="297809" cy="488999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4591" extrusionOk="0">
                    <a:moveTo>
                      <a:pt x="2176" y="1"/>
                    </a:moveTo>
                    <a:cubicBezTo>
                      <a:pt x="2018" y="1"/>
                      <a:pt x="1840" y="91"/>
                      <a:pt x="1669" y="301"/>
                    </a:cubicBezTo>
                    <a:cubicBezTo>
                      <a:pt x="1118" y="981"/>
                      <a:pt x="561" y="2648"/>
                      <a:pt x="234" y="3478"/>
                    </a:cubicBezTo>
                    <a:cubicBezTo>
                      <a:pt x="1" y="4059"/>
                      <a:pt x="394" y="4590"/>
                      <a:pt x="878" y="4590"/>
                    </a:cubicBezTo>
                    <a:cubicBezTo>
                      <a:pt x="1085" y="4590"/>
                      <a:pt x="1308" y="4493"/>
                      <a:pt x="1506" y="4260"/>
                    </a:cubicBezTo>
                    <a:cubicBezTo>
                      <a:pt x="2166" y="3485"/>
                      <a:pt x="2445" y="1859"/>
                      <a:pt x="2649" y="1035"/>
                    </a:cubicBezTo>
                    <a:cubicBezTo>
                      <a:pt x="2796" y="464"/>
                      <a:pt x="2535" y="1"/>
                      <a:pt x="2176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62"/>
              <p:cNvSpPr/>
              <p:nvPr/>
            </p:nvSpPr>
            <p:spPr>
              <a:xfrm>
                <a:off x="7319729" y="1841175"/>
                <a:ext cx="370450" cy="535651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5029" extrusionOk="0">
                    <a:moveTo>
                      <a:pt x="3477" y="1"/>
                    </a:moveTo>
                    <a:lnTo>
                      <a:pt x="3477" y="1"/>
                    </a:lnTo>
                    <a:cubicBezTo>
                      <a:pt x="3477" y="1"/>
                      <a:pt x="2157" y="171"/>
                      <a:pt x="1654" y="538"/>
                    </a:cubicBezTo>
                    <a:cubicBezTo>
                      <a:pt x="1239" y="838"/>
                      <a:pt x="1" y="3811"/>
                      <a:pt x="1" y="3811"/>
                    </a:cubicBezTo>
                    <a:cubicBezTo>
                      <a:pt x="1" y="3811"/>
                      <a:pt x="1041" y="4879"/>
                      <a:pt x="2062" y="5029"/>
                    </a:cubicBezTo>
                    <a:lnTo>
                      <a:pt x="3287" y="3205"/>
                    </a:lnTo>
                    <a:lnTo>
                      <a:pt x="34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62"/>
              <p:cNvSpPr/>
              <p:nvPr/>
            </p:nvSpPr>
            <p:spPr>
              <a:xfrm>
                <a:off x="7472681" y="1839790"/>
                <a:ext cx="742073" cy="100739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9458" extrusionOk="0">
                    <a:moveTo>
                      <a:pt x="4150" y="0"/>
                    </a:moveTo>
                    <a:cubicBezTo>
                      <a:pt x="4150" y="0"/>
                      <a:pt x="3952" y="865"/>
                      <a:pt x="3134" y="865"/>
                    </a:cubicBezTo>
                    <a:cubicBezTo>
                      <a:pt x="3121" y="865"/>
                      <a:pt x="3109" y="865"/>
                      <a:pt x="3096" y="864"/>
                    </a:cubicBezTo>
                    <a:cubicBezTo>
                      <a:pt x="2245" y="837"/>
                      <a:pt x="2041" y="14"/>
                      <a:pt x="2041" y="14"/>
                    </a:cubicBezTo>
                    <a:cubicBezTo>
                      <a:pt x="2041" y="14"/>
                      <a:pt x="1504" y="150"/>
                      <a:pt x="1089" y="1082"/>
                    </a:cubicBezTo>
                    <a:cubicBezTo>
                      <a:pt x="674" y="2007"/>
                      <a:pt x="667" y="3116"/>
                      <a:pt x="592" y="3960"/>
                    </a:cubicBezTo>
                    <a:cubicBezTo>
                      <a:pt x="517" y="4804"/>
                      <a:pt x="0" y="9205"/>
                      <a:pt x="0" y="9205"/>
                    </a:cubicBezTo>
                    <a:cubicBezTo>
                      <a:pt x="1218" y="9362"/>
                      <a:pt x="2449" y="9450"/>
                      <a:pt x="3681" y="9457"/>
                    </a:cubicBezTo>
                    <a:cubicBezTo>
                      <a:pt x="4783" y="9457"/>
                      <a:pt x="5885" y="9348"/>
                      <a:pt x="6967" y="9124"/>
                    </a:cubicBezTo>
                    <a:lnTo>
                      <a:pt x="5776" y="1300"/>
                    </a:lnTo>
                    <a:lnTo>
                      <a:pt x="415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62"/>
              <p:cNvSpPr/>
              <p:nvPr/>
            </p:nvSpPr>
            <p:spPr>
              <a:xfrm>
                <a:off x="8013977" y="1973783"/>
                <a:ext cx="359480" cy="460347"/>
              </a:xfrm>
              <a:custGeom>
                <a:avLst/>
                <a:gdLst/>
                <a:ahLst/>
                <a:cxnLst/>
                <a:rect l="l" t="t" r="r" b="b"/>
                <a:pathLst>
                  <a:path w="3375" h="4322" extrusionOk="0">
                    <a:moveTo>
                      <a:pt x="1300" y="1"/>
                    </a:moveTo>
                    <a:lnTo>
                      <a:pt x="0" y="987"/>
                    </a:lnTo>
                    <a:cubicBezTo>
                      <a:pt x="0" y="987"/>
                      <a:pt x="1722" y="4001"/>
                      <a:pt x="2212" y="4260"/>
                    </a:cubicBezTo>
                    <a:cubicBezTo>
                      <a:pt x="2291" y="4302"/>
                      <a:pt x="2377" y="4322"/>
                      <a:pt x="2463" y="4322"/>
                    </a:cubicBezTo>
                    <a:cubicBezTo>
                      <a:pt x="2909" y="4322"/>
                      <a:pt x="3375" y="3803"/>
                      <a:pt x="3130" y="3165"/>
                    </a:cubicBezTo>
                    <a:cubicBezTo>
                      <a:pt x="2831" y="2403"/>
                      <a:pt x="1300" y="1"/>
                      <a:pt x="1300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62"/>
              <p:cNvSpPr/>
              <p:nvPr/>
            </p:nvSpPr>
            <p:spPr>
              <a:xfrm>
                <a:off x="7914708" y="1839790"/>
                <a:ext cx="415292" cy="530539"/>
              </a:xfrm>
              <a:custGeom>
                <a:avLst/>
                <a:gdLst/>
                <a:ahLst/>
                <a:cxnLst/>
                <a:rect l="l" t="t" r="r" b="b"/>
                <a:pathLst>
                  <a:path w="3899" h="4981" extrusionOk="0">
                    <a:moveTo>
                      <a:pt x="0" y="0"/>
                    </a:moveTo>
                    <a:lnTo>
                      <a:pt x="225" y="2511"/>
                    </a:lnTo>
                    <a:lnTo>
                      <a:pt x="2171" y="4980"/>
                    </a:lnTo>
                    <a:cubicBezTo>
                      <a:pt x="2899" y="4627"/>
                      <a:pt x="3511" y="4225"/>
                      <a:pt x="3899" y="3327"/>
                    </a:cubicBezTo>
                    <a:cubicBezTo>
                      <a:pt x="3892" y="3327"/>
                      <a:pt x="2729" y="932"/>
                      <a:pt x="2198" y="551"/>
                    </a:cubicBezTo>
                    <a:cubicBezTo>
                      <a:pt x="1660" y="16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62"/>
              <p:cNvSpPr/>
              <p:nvPr/>
            </p:nvSpPr>
            <p:spPr>
              <a:xfrm>
                <a:off x="7339327" y="2050685"/>
                <a:ext cx="500822" cy="437766"/>
              </a:xfrm>
              <a:custGeom>
                <a:avLst/>
                <a:gdLst/>
                <a:ahLst/>
                <a:cxnLst/>
                <a:rect l="l" t="t" r="r" b="b"/>
                <a:pathLst>
                  <a:path w="4702" h="4110" extrusionOk="0">
                    <a:moveTo>
                      <a:pt x="4457" y="0"/>
                    </a:moveTo>
                    <a:cubicBezTo>
                      <a:pt x="2021" y="1334"/>
                      <a:pt x="0" y="2681"/>
                      <a:pt x="0" y="2681"/>
                    </a:cubicBezTo>
                    <a:lnTo>
                      <a:pt x="633" y="4109"/>
                    </a:lnTo>
                    <a:cubicBezTo>
                      <a:pt x="2368" y="3531"/>
                      <a:pt x="4702" y="633"/>
                      <a:pt x="4702" y="633"/>
                    </a:cubicBezTo>
                    <a:lnTo>
                      <a:pt x="4457" y="0"/>
                    </a:ln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62"/>
              <p:cNvSpPr/>
              <p:nvPr/>
            </p:nvSpPr>
            <p:spPr>
              <a:xfrm>
                <a:off x="7808195" y="2086899"/>
                <a:ext cx="529793" cy="345740"/>
              </a:xfrm>
              <a:custGeom>
                <a:avLst/>
                <a:gdLst/>
                <a:ahLst/>
                <a:cxnLst/>
                <a:rect l="l" t="t" r="r" b="b"/>
                <a:pathLst>
                  <a:path w="4974" h="3246" extrusionOk="0">
                    <a:moveTo>
                      <a:pt x="354" y="0"/>
                    </a:moveTo>
                    <a:lnTo>
                      <a:pt x="0" y="626"/>
                    </a:lnTo>
                    <a:cubicBezTo>
                      <a:pt x="0" y="626"/>
                      <a:pt x="1987" y="2388"/>
                      <a:pt x="4273" y="3246"/>
                    </a:cubicBezTo>
                    <a:lnTo>
                      <a:pt x="4974" y="1953"/>
                    </a:lnTo>
                    <a:cubicBezTo>
                      <a:pt x="3504" y="1143"/>
                      <a:pt x="1953" y="490"/>
                      <a:pt x="354" y="0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62"/>
              <p:cNvSpPr/>
              <p:nvPr/>
            </p:nvSpPr>
            <p:spPr>
              <a:xfrm>
                <a:off x="7813947" y="1885697"/>
                <a:ext cx="229854" cy="23177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176" extrusionOk="0">
                    <a:moveTo>
                      <a:pt x="2060" y="1"/>
                    </a:moveTo>
                    <a:cubicBezTo>
                      <a:pt x="1984" y="1"/>
                      <a:pt x="1838" y="114"/>
                      <a:pt x="1586" y="304"/>
                    </a:cubicBezTo>
                    <a:cubicBezTo>
                      <a:pt x="1293" y="535"/>
                      <a:pt x="946" y="712"/>
                      <a:pt x="865" y="767"/>
                    </a:cubicBezTo>
                    <a:cubicBezTo>
                      <a:pt x="790" y="821"/>
                      <a:pt x="586" y="1052"/>
                      <a:pt x="429" y="1216"/>
                    </a:cubicBezTo>
                    <a:cubicBezTo>
                      <a:pt x="300" y="1338"/>
                      <a:pt x="150" y="1454"/>
                      <a:pt x="1" y="1549"/>
                    </a:cubicBezTo>
                    <a:lnTo>
                      <a:pt x="246" y="2175"/>
                    </a:lnTo>
                    <a:cubicBezTo>
                      <a:pt x="388" y="2100"/>
                      <a:pt x="579" y="2087"/>
                      <a:pt x="769" y="1985"/>
                    </a:cubicBezTo>
                    <a:cubicBezTo>
                      <a:pt x="960" y="1889"/>
                      <a:pt x="1008" y="1828"/>
                      <a:pt x="1212" y="1604"/>
                    </a:cubicBezTo>
                    <a:cubicBezTo>
                      <a:pt x="1423" y="1372"/>
                      <a:pt x="1484" y="1182"/>
                      <a:pt x="1586" y="1046"/>
                    </a:cubicBezTo>
                    <a:cubicBezTo>
                      <a:pt x="1695" y="910"/>
                      <a:pt x="1797" y="774"/>
                      <a:pt x="1892" y="631"/>
                    </a:cubicBezTo>
                    <a:cubicBezTo>
                      <a:pt x="1912" y="576"/>
                      <a:pt x="1926" y="515"/>
                      <a:pt x="1926" y="461"/>
                    </a:cubicBezTo>
                    <a:cubicBezTo>
                      <a:pt x="2157" y="236"/>
                      <a:pt x="2144" y="32"/>
                      <a:pt x="2082" y="5"/>
                    </a:cubicBezTo>
                    <a:cubicBezTo>
                      <a:pt x="2076" y="2"/>
                      <a:pt x="2069" y="1"/>
                      <a:pt x="2060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62"/>
              <p:cNvSpPr/>
              <p:nvPr/>
            </p:nvSpPr>
            <p:spPr>
              <a:xfrm>
                <a:off x="7958910" y="1926704"/>
                <a:ext cx="64653" cy="51552"/>
              </a:xfrm>
              <a:custGeom>
                <a:avLst/>
                <a:gdLst/>
                <a:ahLst/>
                <a:cxnLst/>
                <a:rect l="l" t="t" r="r" b="b"/>
                <a:pathLst>
                  <a:path w="607" h="484" extrusionOk="0">
                    <a:moveTo>
                      <a:pt x="490" y="1"/>
                    </a:moveTo>
                    <a:cubicBezTo>
                      <a:pt x="443" y="1"/>
                      <a:pt x="402" y="35"/>
                      <a:pt x="347" y="96"/>
                    </a:cubicBezTo>
                    <a:cubicBezTo>
                      <a:pt x="279" y="157"/>
                      <a:pt x="28" y="423"/>
                      <a:pt x="14" y="436"/>
                    </a:cubicBezTo>
                    <a:cubicBezTo>
                      <a:pt x="0" y="443"/>
                      <a:pt x="0" y="463"/>
                      <a:pt x="14" y="477"/>
                    </a:cubicBezTo>
                    <a:cubicBezTo>
                      <a:pt x="21" y="484"/>
                      <a:pt x="28" y="484"/>
                      <a:pt x="34" y="484"/>
                    </a:cubicBezTo>
                    <a:cubicBezTo>
                      <a:pt x="41" y="484"/>
                      <a:pt x="55" y="484"/>
                      <a:pt x="62" y="477"/>
                    </a:cubicBezTo>
                    <a:cubicBezTo>
                      <a:pt x="62" y="477"/>
                      <a:pt x="320" y="205"/>
                      <a:pt x="388" y="137"/>
                    </a:cubicBezTo>
                    <a:cubicBezTo>
                      <a:pt x="429" y="96"/>
                      <a:pt x="463" y="62"/>
                      <a:pt x="490" y="62"/>
                    </a:cubicBezTo>
                    <a:cubicBezTo>
                      <a:pt x="504" y="62"/>
                      <a:pt x="517" y="76"/>
                      <a:pt x="545" y="96"/>
                    </a:cubicBezTo>
                    <a:cubicBezTo>
                      <a:pt x="551" y="102"/>
                      <a:pt x="558" y="105"/>
                      <a:pt x="565" y="105"/>
                    </a:cubicBezTo>
                    <a:cubicBezTo>
                      <a:pt x="587" y="105"/>
                      <a:pt x="606" y="76"/>
                      <a:pt x="585" y="55"/>
                    </a:cubicBezTo>
                    <a:cubicBezTo>
                      <a:pt x="558" y="28"/>
                      <a:pt x="524" y="8"/>
                      <a:pt x="4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62"/>
              <p:cNvSpPr/>
              <p:nvPr/>
            </p:nvSpPr>
            <p:spPr>
              <a:xfrm>
                <a:off x="7941549" y="1883034"/>
                <a:ext cx="93624" cy="82228"/>
              </a:xfrm>
              <a:custGeom>
                <a:avLst/>
                <a:gdLst/>
                <a:ahLst/>
                <a:cxnLst/>
                <a:rect l="l" t="t" r="r" b="b"/>
                <a:pathLst>
                  <a:path w="879" h="772" extrusionOk="0">
                    <a:moveTo>
                      <a:pt x="828" y="0"/>
                    </a:moveTo>
                    <a:cubicBezTo>
                      <a:pt x="821" y="0"/>
                      <a:pt x="814" y="3"/>
                      <a:pt x="810" y="9"/>
                    </a:cubicBezTo>
                    <a:cubicBezTo>
                      <a:pt x="728" y="118"/>
                      <a:pt x="633" y="213"/>
                      <a:pt x="537" y="309"/>
                    </a:cubicBezTo>
                    <a:cubicBezTo>
                      <a:pt x="408" y="431"/>
                      <a:pt x="20" y="717"/>
                      <a:pt x="20" y="717"/>
                    </a:cubicBezTo>
                    <a:cubicBezTo>
                      <a:pt x="0" y="737"/>
                      <a:pt x="7" y="771"/>
                      <a:pt x="41" y="771"/>
                    </a:cubicBezTo>
                    <a:cubicBezTo>
                      <a:pt x="48" y="771"/>
                      <a:pt x="48" y="771"/>
                      <a:pt x="54" y="764"/>
                    </a:cubicBezTo>
                    <a:cubicBezTo>
                      <a:pt x="75" y="758"/>
                      <a:pt x="449" y="472"/>
                      <a:pt x="578" y="356"/>
                    </a:cubicBezTo>
                    <a:cubicBezTo>
                      <a:pt x="674" y="261"/>
                      <a:pt x="769" y="152"/>
                      <a:pt x="857" y="50"/>
                    </a:cubicBezTo>
                    <a:cubicBezTo>
                      <a:pt x="878" y="29"/>
                      <a:pt x="851" y="0"/>
                      <a:pt x="8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62"/>
              <p:cNvSpPr/>
              <p:nvPr/>
            </p:nvSpPr>
            <p:spPr>
              <a:xfrm>
                <a:off x="7626272" y="1903378"/>
                <a:ext cx="219629" cy="250304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2350" extrusionOk="0">
                    <a:moveTo>
                      <a:pt x="114" y="1"/>
                    </a:moveTo>
                    <a:cubicBezTo>
                      <a:pt x="110" y="1"/>
                      <a:pt x="106" y="1"/>
                      <a:pt x="103" y="2"/>
                    </a:cubicBezTo>
                    <a:cubicBezTo>
                      <a:pt x="34" y="22"/>
                      <a:pt x="0" y="227"/>
                      <a:pt x="218" y="471"/>
                    </a:cubicBezTo>
                    <a:cubicBezTo>
                      <a:pt x="205" y="526"/>
                      <a:pt x="211" y="587"/>
                      <a:pt x="232" y="642"/>
                    </a:cubicBezTo>
                    <a:cubicBezTo>
                      <a:pt x="307" y="798"/>
                      <a:pt x="395" y="948"/>
                      <a:pt x="490" y="1091"/>
                    </a:cubicBezTo>
                    <a:cubicBezTo>
                      <a:pt x="579" y="1233"/>
                      <a:pt x="674" y="1478"/>
                      <a:pt x="858" y="1723"/>
                    </a:cubicBezTo>
                    <a:cubicBezTo>
                      <a:pt x="1041" y="1968"/>
                      <a:pt x="1035" y="1995"/>
                      <a:pt x="1211" y="2111"/>
                    </a:cubicBezTo>
                    <a:cubicBezTo>
                      <a:pt x="1382" y="2227"/>
                      <a:pt x="1579" y="2261"/>
                      <a:pt x="1708" y="2349"/>
                    </a:cubicBezTo>
                    <a:lnTo>
                      <a:pt x="2062" y="1723"/>
                    </a:lnTo>
                    <a:cubicBezTo>
                      <a:pt x="1899" y="1628"/>
                      <a:pt x="1749" y="1512"/>
                      <a:pt x="1627" y="1370"/>
                    </a:cubicBezTo>
                    <a:cubicBezTo>
                      <a:pt x="1490" y="1199"/>
                      <a:pt x="1307" y="948"/>
                      <a:pt x="1239" y="886"/>
                    </a:cubicBezTo>
                    <a:cubicBezTo>
                      <a:pt x="1001" y="716"/>
                      <a:pt x="776" y="539"/>
                      <a:pt x="565" y="349"/>
                    </a:cubicBezTo>
                    <a:cubicBezTo>
                      <a:pt x="320" y="123"/>
                      <a:pt x="191" y="1"/>
                      <a:pt x="114" y="1"/>
                    </a:cubicBezTo>
                    <a:close/>
                  </a:path>
                </a:pathLst>
              </a:custGeom>
              <a:solidFill>
                <a:srgbClr val="904B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62"/>
              <p:cNvSpPr/>
              <p:nvPr/>
            </p:nvSpPr>
            <p:spPr>
              <a:xfrm>
                <a:off x="7645125" y="1946303"/>
                <a:ext cx="58795" cy="56665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2" extrusionOk="0">
                    <a:moveTo>
                      <a:pt x="116" y="0"/>
                    </a:moveTo>
                    <a:cubicBezTo>
                      <a:pt x="75" y="0"/>
                      <a:pt x="41" y="14"/>
                      <a:pt x="14" y="41"/>
                    </a:cubicBezTo>
                    <a:cubicBezTo>
                      <a:pt x="0" y="55"/>
                      <a:pt x="0" y="75"/>
                      <a:pt x="14" y="89"/>
                    </a:cubicBezTo>
                    <a:cubicBezTo>
                      <a:pt x="21" y="92"/>
                      <a:pt x="29" y="94"/>
                      <a:pt x="37" y="94"/>
                    </a:cubicBezTo>
                    <a:cubicBezTo>
                      <a:pt x="45" y="94"/>
                      <a:pt x="51" y="92"/>
                      <a:pt x="55" y="89"/>
                    </a:cubicBezTo>
                    <a:cubicBezTo>
                      <a:pt x="75" y="68"/>
                      <a:pt x="96" y="62"/>
                      <a:pt x="116" y="62"/>
                    </a:cubicBezTo>
                    <a:cubicBezTo>
                      <a:pt x="136" y="62"/>
                      <a:pt x="170" y="96"/>
                      <a:pt x="204" y="143"/>
                    </a:cubicBezTo>
                    <a:cubicBezTo>
                      <a:pt x="266" y="218"/>
                      <a:pt x="504" y="517"/>
                      <a:pt x="504" y="517"/>
                    </a:cubicBezTo>
                    <a:cubicBezTo>
                      <a:pt x="504" y="524"/>
                      <a:pt x="517" y="531"/>
                      <a:pt x="524" y="531"/>
                    </a:cubicBezTo>
                    <a:cubicBezTo>
                      <a:pt x="531" y="531"/>
                      <a:pt x="531" y="524"/>
                      <a:pt x="538" y="524"/>
                    </a:cubicBezTo>
                    <a:cubicBezTo>
                      <a:pt x="551" y="517"/>
                      <a:pt x="551" y="497"/>
                      <a:pt x="545" y="483"/>
                    </a:cubicBezTo>
                    <a:cubicBezTo>
                      <a:pt x="531" y="470"/>
                      <a:pt x="313" y="184"/>
                      <a:pt x="245" y="109"/>
                    </a:cubicBezTo>
                    <a:cubicBezTo>
                      <a:pt x="198" y="48"/>
                      <a:pt x="164" y="7"/>
                      <a:pt x="1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62"/>
              <p:cNvSpPr/>
              <p:nvPr/>
            </p:nvSpPr>
            <p:spPr>
              <a:xfrm>
                <a:off x="7637988" y="1901355"/>
                <a:ext cx="84784" cy="90749"/>
              </a:xfrm>
              <a:custGeom>
                <a:avLst/>
                <a:gdLst/>
                <a:ahLst/>
                <a:cxnLst/>
                <a:rect l="l" t="t" r="r" b="b"/>
                <a:pathLst>
                  <a:path w="796" h="852" extrusionOk="0">
                    <a:moveTo>
                      <a:pt x="44" y="0"/>
                    </a:moveTo>
                    <a:cubicBezTo>
                      <a:pt x="22" y="0"/>
                      <a:pt x="0" y="24"/>
                      <a:pt x="20" y="48"/>
                    </a:cubicBezTo>
                    <a:cubicBezTo>
                      <a:pt x="95" y="164"/>
                      <a:pt x="176" y="273"/>
                      <a:pt x="265" y="382"/>
                    </a:cubicBezTo>
                    <a:cubicBezTo>
                      <a:pt x="380" y="511"/>
                      <a:pt x="727" y="831"/>
                      <a:pt x="741" y="844"/>
                    </a:cubicBezTo>
                    <a:cubicBezTo>
                      <a:pt x="748" y="851"/>
                      <a:pt x="755" y="851"/>
                      <a:pt x="761" y="851"/>
                    </a:cubicBezTo>
                    <a:cubicBezTo>
                      <a:pt x="775" y="851"/>
                      <a:pt x="782" y="844"/>
                      <a:pt x="782" y="844"/>
                    </a:cubicBezTo>
                    <a:cubicBezTo>
                      <a:pt x="795" y="831"/>
                      <a:pt x="795" y="810"/>
                      <a:pt x="782" y="797"/>
                    </a:cubicBezTo>
                    <a:cubicBezTo>
                      <a:pt x="782" y="797"/>
                      <a:pt x="428" y="470"/>
                      <a:pt x="312" y="341"/>
                    </a:cubicBezTo>
                    <a:cubicBezTo>
                      <a:pt x="224" y="239"/>
                      <a:pt x="142" y="130"/>
                      <a:pt x="67" y="14"/>
                    </a:cubicBezTo>
                    <a:cubicBezTo>
                      <a:pt x="61" y="4"/>
                      <a:pt x="52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62"/>
              <p:cNvSpPr/>
              <p:nvPr/>
            </p:nvSpPr>
            <p:spPr>
              <a:xfrm>
                <a:off x="7725648" y="2098509"/>
                <a:ext cx="81908" cy="55919"/>
              </a:xfrm>
              <a:custGeom>
                <a:avLst/>
                <a:gdLst/>
                <a:ahLst/>
                <a:cxnLst/>
                <a:rect l="l" t="t" r="r" b="b"/>
                <a:pathLst>
                  <a:path w="769" h="525" extrusionOk="0">
                    <a:moveTo>
                      <a:pt x="43" y="1"/>
                    </a:moveTo>
                    <a:cubicBezTo>
                      <a:pt x="20" y="1"/>
                      <a:pt x="0" y="28"/>
                      <a:pt x="20" y="48"/>
                    </a:cubicBezTo>
                    <a:cubicBezTo>
                      <a:pt x="115" y="163"/>
                      <a:pt x="238" y="252"/>
                      <a:pt x="374" y="306"/>
                    </a:cubicBezTo>
                    <a:cubicBezTo>
                      <a:pt x="503" y="354"/>
                      <a:pt x="619" y="422"/>
                      <a:pt x="714" y="517"/>
                    </a:cubicBezTo>
                    <a:cubicBezTo>
                      <a:pt x="721" y="517"/>
                      <a:pt x="728" y="524"/>
                      <a:pt x="734" y="524"/>
                    </a:cubicBezTo>
                    <a:cubicBezTo>
                      <a:pt x="748" y="524"/>
                      <a:pt x="755" y="524"/>
                      <a:pt x="762" y="517"/>
                    </a:cubicBezTo>
                    <a:cubicBezTo>
                      <a:pt x="768" y="504"/>
                      <a:pt x="768" y="483"/>
                      <a:pt x="762" y="476"/>
                    </a:cubicBezTo>
                    <a:cubicBezTo>
                      <a:pt x="653" y="374"/>
                      <a:pt x="530" y="300"/>
                      <a:pt x="394" y="252"/>
                    </a:cubicBezTo>
                    <a:cubicBezTo>
                      <a:pt x="265" y="197"/>
                      <a:pt x="149" y="116"/>
                      <a:pt x="68" y="14"/>
                    </a:cubicBezTo>
                    <a:cubicBezTo>
                      <a:pt x="60" y="5"/>
                      <a:pt x="51" y="1"/>
                      <a:pt x="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62"/>
              <p:cNvSpPr/>
              <p:nvPr/>
            </p:nvSpPr>
            <p:spPr>
              <a:xfrm>
                <a:off x="7861025" y="2712447"/>
                <a:ext cx="282045" cy="87553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822" extrusionOk="0">
                    <a:moveTo>
                      <a:pt x="38" y="0"/>
                    </a:moveTo>
                    <a:cubicBezTo>
                      <a:pt x="24" y="0"/>
                      <a:pt x="13" y="11"/>
                      <a:pt x="8" y="26"/>
                    </a:cubicBezTo>
                    <a:cubicBezTo>
                      <a:pt x="1" y="46"/>
                      <a:pt x="8" y="67"/>
                      <a:pt x="28" y="74"/>
                    </a:cubicBezTo>
                    <a:cubicBezTo>
                      <a:pt x="42" y="80"/>
                      <a:pt x="1559" y="666"/>
                      <a:pt x="2600" y="822"/>
                    </a:cubicBezTo>
                    <a:lnTo>
                      <a:pt x="2607" y="822"/>
                    </a:lnTo>
                    <a:cubicBezTo>
                      <a:pt x="2627" y="822"/>
                      <a:pt x="2641" y="808"/>
                      <a:pt x="2647" y="788"/>
                    </a:cubicBezTo>
                    <a:cubicBezTo>
                      <a:pt x="2647" y="768"/>
                      <a:pt x="2634" y="747"/>
                      <a:pt x="2613" y="747"/>
                    </a:cubicBezTo>
                    <a:cubicBezTo>
                      <a:pt x="1579" y="591"/>
                      <a:pt x="69" y="6"/>
                      <a:pt x="55" y="6"/>
                    </a:cubicBezTo>
                    <a:cubicBezTo>
                      <a:pt x="50" y="2"/>
                      <a:pt x="44" y="0"/>
                      <a:pt x="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62"/>
              <p:cNvSpPr/>
              <p:nvPr/>
            </p:nvSpPr>
            <p:spPr>
              <a:xfrm>
                <a:off x="7820444" y="2604763"/>
                <a:ext cx="127708" cy="97459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915" extrusionOk="0">
                    <a:moveTo>
                      <a:pt x="45" y="0"/>
                    </a:moveTo>
                    <a:cubicBezTo>
                      <a:pt x="34" y="0"/>
                      <a:pt x="22" y="5"/>
                      <a:pt x="14" y="16"/>
                    </a:cubicBezTo>
                    <a:cubicBezTo>
                      <a:pt x="1" y="30"/>
                      <a:pt x="8" y="57"/>
                      <a:pt x="21" y="71"/>
                    </a:cubicBezTo>
                    <a:cubicBezTo>
                      <a:pt x="28" y="78"/>
                      <a:pt x="797" y="683"/>
                      <a:pt x="1130" y="908"/>
                    </a:cubicBezTo>
                    <a:cubicBezTo>
                      <a:pt x="1137" y="908"/>
                      <a:pt x="1144" y="915"/>
                      <a:pt x="1157" y="915"/>
                    </a:cubicBezTo>
                    <a:cubicBezTo>
                      <a:pt x="1171" y="915"/>
                      <a:pt x="1178" y="908"/>
                      <a:pt x="1191" y="894"/>
                    </a:cubicBezTo>
                    <a:cubicBezTo>
                      <a:pt x="1198" y="874"/>
                      <a:pt x="1198" y="853"/>
                      <a:pt x="1178" y="840"/>
                    </a:cubicBezTo>
                    <a:cubicBezTo>
                      <a:pt x="844" y="615"/>
                      <a:pt x="82" y="16"/>
                      <a:pt x="69" y="10"/>
                    </a:cubicBezTo>
                    <a:cubicBezTo>
                      <a:pt x="63" y="4"/>
                      <a:pt x="54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62"/>
              <p:cNvSpPr/>
              <p:nvPr/>
            </p:nvSpPr>
            <p:spPr>
              <a:xfrm>
                <a:off x="7527748" y="2135256"/>
                <a:ext cx="21835" cy="79245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44" extrusionOk="0">
                    <a:moveTo>
                      <a:pt x="160" y="0"/>
                    </a:moveTo>
                    <a:cubicBezTo>
                      <a:pt x="143" y="0"/>
                      <a:pt x="128" y="14"/>
                      <a:pt x="123" y="36"/>
                    </a:cubicBezTo>
                    <a:lnTo>
                      <a:pt x="7" y="696"/>
                    </a:lnTo>
                    <a:cubicBezTo>
                      <a:pt x="0" y="717"/>
                      <a:pt x="14" y="737"/>
                      <a:pt x="34" y="744"/>
                    </a:cubicBezTo>
                    <a:lnTo>
                      <a:pt x="41" y="744"/>
                    </a:lnTo>
                    <a:cubicBezTo>
                      <a:pt x="61" y="744"/>
                      <a:pt x="75" y="730"/>
                      <a:pt x="82" y="710"/>
                    </a:cubicBezTo>
                    <a:lnTo>
                      <a:pt x="204" y="50"/>
                    </a:lnTo>
                    <a:cubicBezTo>
                      <a:pt x="204" y="23"/>
                      <a:pt x="191" y="9"/>
                      <a:pt x="170" y="2"/>
                    </a:cubicBezTo>
                    <a:cubicBezTo>
                      <a:pt x="167" y="1"/>
                      <a:pt x="163" y="0"/>
                      <a:pt x="1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62"/>
              <p:cNvSpPr/>
              <p:nvPr/>
            </p:nvSpPr>
            <p:spPr>
              <a:xfrm>
                <a:off x="8106004" y="2114912"/>
                <a:ext cx="33445" cy="81482"/>
              </a:xfrm>
              <a:custGeom>
                <a:avLst/>
                <a:gdLst/>
                <a:ahLst/>
                <a:cxnLst/>
                <a:rect l="l" t="t" r="r" b="b"/>
                <a:pathLst>
                  <a:path w="314" h="765" extrusionOk="0">
                    <a:moveTo>
                      <a:pt x="44" y="0"/>
                    </a:moveTo>
                    <a:cubicBezTo>
                      <a:pt x="38" y="0"/>
                      <a:pt x="33" y="1"/>
                      <a:pt x="28" y="3"/>
                    </a:cubicBezTo>
                    <a:cubicBezTo>
                      <a:pt x="7" y="9"/>
                      <a:pt x="0" y="30"/>
                      <a:pt x="7" y="50"/>
                    </a:cubicBezTo>
                    <a:lnTo>
                      <a:pt x="232" y="737"/>
                    </a:lnTo>
                    <a:cubicBezTo>
                      <a:pt x="239" y="751"/>
                      <a:pt x="252" y="765"/>
                      <a:pt x="273" y="765"/>
                    </a:cubicBezTo>
                    <a:lnTo>
                      <a:pt x="286" y="765"/>
                    </a:lnTo>
                    <a:cubicBezTo>
                      <a:pt x="307" y="751"/>
                      <a:pt x="313" y="731"/>
                      <a:pt x="307" y="710"/>
                    </a:cubicBezTo>
                    <a:lnTo>
                      <a:pt x="82" y="23"/>
                    </a:lnTo>
                    <a:cubicBezTo>
                      <a:pt x="77" y="8"/>
                      <a:pt x="60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4" name="Google Shape;1634;p62"/>
            <p:cNvGrpSpPr/>
            <p:nvPr/>
          </p:nvGrpSpPr>
          <p:grpSpPr>
            <a:xfrm>
              <a:off x="5917721" y="760073"/>
              <a:ext cx="1267499" cy="3623342"/>
              <a:chOff x="6102291" y="760073"/>
              <a:chExt cx="1267499" cy="3623342"/>
            </a:xfrm>
          </p:grpSpPr>
          <p:sp>
            <p:nvSpPr>
              <p:cNvPr id="1635" name="Google Shape;1635;p62"/>
              <p:cNvSpPr/>
              <p:nvPr/>
            </p:nvSpPr>
            <p:spPr>
              <a:xfrm>
                <a:off x="6554437" y="4327496"/>
                <a:ext cx="386427" cy="55919"/>
              </a:xfrm>
              <a:custGeom>
                <a:avLst/>
                <a:gdLst/>
                <a:ahLst/>
                <a:cxnLst/>
                <a:rect l="l" t="t" r="r" b="b"/>
                <a:pathLst>
                  <a:path w="3628" h="525" extrusionOk="0">
                    <a:moveTo>
                      <a:pt x="1" y="1"/>
                    </a:moveTo>
                    <a:lnTo>
                      <a:pt x="1" y="525"/>
                    </a:lnTo>
                    <a:lnTo>
                      <a:pt x="3627" y="525"/>
                    </a:lnTo>
                    <a:lnTo>
                      <a:pt x="36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62"/>
              <p:cNvSpPr/>
              <p:nvPr/>
            </p:nvSpPr>
            <p:spPr>
              <a:xfrm>
                <a:off x="6713140" y="1075244"/>
                <a:ext cx="69020" cy="3308172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1059" extrusionOk="0">
                    <a:moveTo>
                      <a:pt x="1" y="1"/>
                    </a:moveTo>
                    <a:lnTo>
                      <a:pt x="1" y="31059"/>
                    </a:lnTo>
                    <a:lnTo>
                      <a:pt x="647" y="31059"/>
                    </a:lnTo>
                    <a:lnTo>
                      <a:pt x="6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62"/>
              <p:cNvSpPr/>
              <p:nvPr/>
            </p:nvSpPr>
            <p:spPr>
              <a:xfrm>
                <a:off x="6713140" y="1748509"/>
                <a:ext cx="69020" cy="224741"/>
              </a:xfrm>
              <a:custGeom>
                <a:avLst/>
                <a:gdLst/>
                <a:ahLst/>
                <a:cxnLst/>
                <a:rect l="l" t="t" r="r" b="b"/>
                <a:pathLst>
                  <a:path w="648" h="2110" extrusionOk="0">
                    <a:moveTo>
                      <a:pt x="1" y="0"/>
                    </a:moveTo>
                    <a:lnTo>
                      <a:pt x="1" y="2109"/>
                    </a:lnTo>
                    <a:lnTo>
                      <a:pt x="647" y="2109"/>
                    </a:lnTo>
                    <a:lnTo>
                      <a:pt x="6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62"/>
              <p:cNvSpPr/>
              <p:nvPr/>
            </p:nvSpPr>
            <p:spPr>
              <a:xfrm>
                <a:off x="6102291" y="760073"/>
                <a:ext cx="1267499" cy="1097931"/>
              </a:xfrm>
              <a:custGeom>
                <a:avLst/>
                <a:gdLst/>
                <a:ahLst/>
                <a:cxnLst/>
                <a:rect l="l" t="t" r="r" b="b"/>
                <a:pathLst>
                  <a:path w="11900" h="10308" extrusionOk="0">
                    <a:moveTo>
                      <a:pt x="2974" y="0"/>
                    </a:moveTo>
                    <a:lnTo>
                      <a:pt x="1" y="5150"/>
                    </a:lnTo>
                    <a:lnTo>
                      <a:pt x="2974" y="10307"/>
                    </a:lnTo>
                    <a:lnTo>
                      <a:pt x="8927" y="10307"/>
                    </a:lnTo>
                    <a:lnTo>
                      <a:pt x="11900" y="5150"/>
                    </a:lnTo>
                    <a:lnTo>
                      <a:pt x="892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62"/>
              <p:cNvSpPr/>
              <p:nvPr/>
            </p:nvSpPr>
            <p:spPr>
              <a:xfrm>
                <a:off x="6137760" y="790429"/>
                <a:ext cx="1196561" cy="1036367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9730" extrusionOk="0">
                    <a:moveTo>
                      <a:pt x="8294" y="232"/>
                    </a:moveTo>
                    <a:lnTo>
                      <a:pt x="10975" y="4865"/>
                    </a:lnTo>
                    <a:lnTo>
                      <a:pt x="8294" y="9499"/>
                    </a:lnTo>
                    <a:lnTo>
                      <a:pt x="2940" y="9499"/>
                    </a:lnTo>
                    <a:lnTo>
                      <a:pt x="266" y="4865"/>
                    </a:lnTo>
                    <a:lnTo>
                      <a:pt x="2940" y="232"/>
                    </a:lnTo>
                    <a:close/>
                    <a:moveTo>
                      <a:pt x="2811" y="1"/>
                    </a:moveTo>
                    <a:lnTo>
                      <a:pt x="1" y="4865"/>
                    </a:lnTo>
                    <a:lnTo>
                      <a:pt x="2811" y="9730"/>
                    </a:lnTo>
                    <a:lnTo>
                      <a:pt x="8424" y="9730"/>
                    </a:lnTo>
                    <a:lnTo>
                      <a:pt x="11234" y="4865"/>
                    </a:lnTo>
                    <a:lnTo>
                      <a:pt x="84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62"/>
              <p:cNvSpPr/>
              <p:nvPr/>
            </p:nvSpPr>
            <p:spPr>
              <a:xfrm>
                <a:off x="6305197" y="1162690"/>
                <a:ext cx="165307" cy="264151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480" extrusionOk="0">
                    <a:moveTo>
                      <a:pt x="754" y="1"/>
                    </a:moveTo>
                    <a:cubicBezTo>
                      <a:pt x="569" y="1"/>
                      <a:pt x="387" y="62"/>
                      <a:pt x="239" y="173"/>
                    </a:cubicBezTo>
                    <a:cubicBezTo>
                      <a:pt x="89" y="289"/>
                      <a:pt x="14" y="465"/>
                      <a:pt x="21" y="642"/>
                    </a:cubicBezTo>
                    <a:cubicBezTo>
                      <a:pt x="14" y="792"/>
                      <a:pt x="62" y="942"/>
                      <a:pt x="157" y="1057"/>
                    </a:cubicBezTo>
                    <a:cubicBezTo>
                      <a:pt x="286" y="1200"/>
                      <a:pt x="443" y="1302"/>
                      <a:pt x="620" y="1363"/>
                    </a:cubicBezTo>
                    <a:cubicBezTo>
                      <a:pt x="776" y="1418"/>
                      <a:pt x="919" y="1493"/>
                      <a:pt x="1048" y="1588"/>
                    </a:cubicBezTo>
                    <a:cubicBezTo>
                      <a:pt x="1116" y="1642"/>
                      <a:pt x="1150" y="1731"/>
                      <a:pt x="1150" y="1819"/>
                    </a:cubicBezTo>
                    <a:cubicBezTo>
                      <a:pt x="1157" y="1908"/>
                      <a:pt x="1116" y="2003"/>
                      <a:pt x="1041" y="2057"/>
                    </a:cubicBezTo>
                    <a:cubicBezTo>
                      <a:pt x="950" y="2119"/>
                      <a:pt x="841" y="2147"/>
                      <a:pt x="731" y="2147"/>
                    </a:cubicBezTo>
                    <a:cubicBezTo>
                      <a:pt x="719" y="2147"/>
                      <a:pt x="707" y="2147"/>
                      <a:pt x="695" y="2146"/>
                    </a:cubicBezTo>
                    <a:cubicBezTo>
                      <a:pt x="579" y="2146"/>
                      <a:pt x="463" y="2125"/>
                      <a:pt x="348" y="2098"/>
                    </a:cubicBezTo>
                    <a:cubicBezTo>
                      <a:pt x="225" y="2071"/>
                      <a:pt x="109" y="2030"/>
                      <a:pt x="1" y="1976"/>
                    </a:cubicBezTo>
                    <a:lnTo>
                      <a:pt x="1" y="2350"/>
                    </a:lnTo>
                    <a:cubicBezTo>
                      <a:pt x="196" y="2438"/>
                      <a:pt x="404" y="2480"/>
                      <a:pt x="618" y="2480"/>
                    </a:cubicBezTo>
                    <a:cubicBezTo>
                      <a:pt x="634" y="2480"/>
                      <a:pt x="651" y="2480"/>
                      <a:pt x="667" y="2479"/>
                    </a:cubicBezTo>
                    <a:cubicBezTo>
                      <a:pt x="939" y="2479"/>
                      <a:pt x="1157" y="2418"/>
                      <a:pt x="1314" y="2296"/>
                    </a:cubicBezTo>
                    <a:cubicBezTo>
                      <a:pt x="1463" y="2173"/>
                      <a:pt x="1552" y="1983"/>
                      <a:pt x="1545" y="1792"/>
                    </a:cubicBezTo>
                    <a:cubicBezTo>
                      <a:pt x="1545" y="1690"/>
                      <a:pt x="1525" y="1595"/>
                      <a:pt x="1491" y="1506"/>
                    </a:cubicBezTo>
                    <a:cubicBezTo>
                      <a:pt x="1443" y="1425"/>
                      <a:pt x="1382" y="1350"/>
                      <a:pt x="1307" y="1289"/>
                    </a:cubicBezTo>
                    <a:cubicBezTo>
                      <a:pt x="1184" y="1207"/>
                      <a:pt x="1055" y="1139"/>
                      <a:pt x="919" y="1085"/>
                    </a:cubicBezTo>
                    <a:cubicBezTo>
                      <a:pt x="803" y="1044"/>
                      <a:pt x="695" y="989"/>
                      <a:pt x="592" y="928"/>
                    </a:cubicBezTo>
                    <a:cubicBezTo>
                      <a:pt x="538" y="894"/>
                      <a:pt x="497" y="853"/>
                      <a:pt x="463" y="799"/>
                    </a:cubicBezTo>
                    <a:cubicBezTo>
                      <a:pt x="436" y="751"/>
                      <a:pt x="422" y="697"/>
                      <a:pt x="422" y="642"/>
                    </a:cubicBezTo>
                    <a:cubicBezTo>
                      <a:pt x="416" y="554"/>
                      <a:pt x="456" y="472"/>
                      <a:pt x="518" y="418"/>
                    </a:cubicBezTo>
                    <a:cubicBezTo>
                      <a:pt x="597" y="363"/>
                      <a:pt x="688" y="335"/>
                      <a:pt x="780" y="335"/>
                    </a:cubicBezTo>
                    <a:cubicBezTo>
                      <a:pt x="790" y="335"/>
                      <a:pt x="800" y="335"/>
                      <a:pt x="810" y="336"/>
                    </a:cubicBezTo>
                    <a:cubicBezTo>
                      <a:pt x="1007" y="343"/>
                      <a:pt x="1205" y="391"/>
                      <a:pt x="1382" y="472"/>
                    </a:cubicBezTo>
                    <a:lnTo>
                      <a:pt x="1504" y="152"/>
                    </a:lnTo>
                    <a:cubicBezTo>
                      <a:pt x="1286" y="57"/>
                      <a:pt x="1048" y="3"/>
                      <a:pt x="810" y="3"/>
                    </a:cubicBezTo>
                    <a:cubicBezTo>
                      <a:pt x="791" y="2"/>
                      <a:pt x="773" y="1"/>
                      <a:pt x="7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62"/>
              <p:cNvSpPr/>
              <p:nvPr/>
            </p:nvSpPr>
            <p:spPr>
              <a:xfrm>
                <a:off x="6490742" y="1165779"/>
                <a:ext cx="192788" cy="257441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417" extrusionOk="0">
                    <a:moveTo>
                      <a:pt x="0" y="1"/>
                    </a:moveTo>
                    <a:lnTo>
                      <a:pt x="0" y="341"/>
                    </a:lnTo>
                    <a:lnTo>
                      <a:pt x="708" y="341"/>
                    </a:lnTo>
                    <a:lnTo>
                      <a:pt x="708" y="2416"/>
                    </a:lnTo>
                    <a:lnTo>
                      <a:pt x="1102" y="2416"/>
                    </a:lnTo>
                    <a:lnTo>
                      <a:pt x="1102" y="341"/>
                    </a:lnTo>
                    <a:lnTo>
                      <a:pt x="1810" y="341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62"/>
              <p:cNvSpPr/>
              <p:nvPr/>
            </p:nvSpPr>
            <p:spPr>
              <a:xfrm>
                <a:off x="6710264" y="1162158"/>
                <a:ext cx="241464" cy="264684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5" extrusionOk="0">
                    <a:moveTo>
                      <a:pt x="1093" y="333"/>
                    </a:moveTo>
                    <a:cubicBezTo>
                      <a:pt x="1108" y="333"/>
                      <a:pt x="1122" y="333"/>
                      <a:pt x="1137" y="334"/>
                    </a:cubicBezTo>
                    <a:cubicBezTo>
                      <a:pt x="1151" y="333"/>
                      <a:pt x="1164" y="333"/>
                      <a:pt x="1178" y="333"/>
                    </a:cubicBezTo>
                    <a:cubicBezTo>
                      <a:pt x="1367" y="333"/>
                      <a:pt x="1547" y="420"/>
                      <a:pt x="1668" y="566"/>
                    </a:cubicBezTo>
                    <a:cubicBezTo>
                      <a:pt x="1783" y="709"/>
                      <a:pt x="1845" y="933"/>
                      <a:pt x="1845" y="1239"/>
                    </a:cubicBezTo>
                    <a:cubicBezTo>
                      <a:pt x="1845" y="1539"/>
                      <a:pt x="1783" y="1770"/>
                      <a:pt x="1668" y="1920"/>
                    </a:cubicBezTo>
                    <a:cubicBezTo>
                      <a:pt x="1521" y="2073"/>
                      <a:pt x="1327" y="2149"/>
                      <a:pt x="1134" y="2149"/>
                    </a:cubicBezTo>
                    <a:cubicBezTo>
                      <a:pt x="940" y="2149"/>
                      <a:pt x="746" y="2073"/>
                      <a:pt x="599" y="1920"/>
                    </a:cubicBezTo>
                    <a:cubicBezTo>
                      <a:pt x="477" y="1763"/>
                      <a:pt x="423" y="1539"/>
                      <a:pt x="423" y="1246"/>
                    </a:cubicBezTo>
                    <a:cubicBezTo>
                      <a:pt x="423" y="947"/>
                      <a:pt x="484" y="722"/>
                      <a:pt x="599" y="566"/>
                    </a:cubicBezTo>
                    <a:cubicBezTo>
                      <a:pt x="726" y="414"/>
                      <a:pt x="905" y="333"/>
                      <a:pt x="1093" y="333"/>
                    </a:cubicBezTo>
                    <a:close/>
                    <a:moveTo>
                      <a:pt x="1137" y="1"/>
                    </a:moveTo>
                    <a:cubicBezTo>
                      <a:pt x="776" y="1"/>
                      <a:pt x="491" y="110"/>
                      <a:pt x="293" y="321"/>
                    </a:cubicBezTo>
                    <a:cubicBezTo>
                      <a:pt x="96" y="538"/>
                      <a:pt x="1" y="845"/>
                      <a:pt x="1" y="1239"/>
                    </a:cubicBezTo>
                    <a:cubicBezTo>
                      <a:pt x="1" y="1641"/>
                      <a:pt x="96" y="1947"/>
                      <a:pt x="293" y="2164"/>
                    </a:cubicBezTo>
                    <a:cubicBezTo>
                      <a:pt x="491" y="2375"/>
                      <a:pt x="770" y="2484"/>
                      <a:pt x="1137" y="2484"/>
                    </a:cubicBezTo>
                    <a:cubicBezTo>
                      <a:pt x="1491" y="2484"/>
                      <a:pt x="1770" y="2375"/>
                      <a:pt x="1967" y="2158"/>
                    </a:cubicBezTo>
                    <a:cubicBezTo>
                      <a:pt x="2164" y="1940"/>
                      <a:pt x="2260" y="1634"/>
                      <a:pt x="2260" y="1246"/>
                    </a:cubicBezTo>
                    <a:cubicBezTo>
                      <a:pt x="2266" y="845"/>
                      <a:pt x="2164" y="545"/>
                      <a:pt x="1967" y="328"/>
                    </a:cubicBezTo>
                    <a:cubicBezTo>
                      <a:pt x="1770" y="110"/>
                      <a:pt x="1498" y="1"/>
                      <a:pt x="11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62"/>
              <p:cNvSpPr/>
              <p:nvPr/>
            </p:nvSpPr>
            <p:spPr>
              <a:xfrm>
                <a:off x="7005943" y="1165779"/>
                <a:ext cx="171911" cy="257441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417" extrusionOk="0">
                    <a:moveTo>
                      <a:pt x="733" y="331"/>
                    </a:moveTo>
                    <a:cubicBezTo>
                      <a:pt x="850" y="331"/>
                      <a:pt x="970" y="366"/>
                      <a:pt x="1069" y="436"/>
                    </a:cubicBezTo>
                    <a:cubicBezTo>
                      <a:pt x="1157" y="511"/>
                      <a:pt x="1205" y="627"/>
                      <a:pt x="1198" y="743"/>
                    </a:cubicBezTo>
                    <a:cubicBezTo>
                      <a:pt x="1205" y="872"/>
                      <a:pt x="1157" y="994"/>
                      <a:pt x="1055" y="1076"/>
                    </a:cubicBezTo>
                    <a:cubicBezTo>
                      <a:pt x="960" y="1144"/>
                      <a:pt x="810" y="1178"/>
                      <a:pt x="613" y="1178"/>
                    </a:cubicBezTo>
                    <a:lnTo>
                      <a:pt x="402" y="1178"/>
                    </a:lnTo>
                    <a:lnTo>
                      <a:pt x="402" y="334"/>
                    </a:lnTo>
                    <a:lnTo>
                      <a:pt x="674" y="334"/>
                    </a:lnTo>
                    <a:cubicBezTo>
                      <a:pt x="694" y="332"/>
                      <a:pt x="713" y="331"/>
                      <a:pt x="733" y="331"/>
                    </a:cubicBezTo>
                    <a:close/>
                    <a:moveTo>
                      <a:pt x="1" y="1"/>
                    </a:moveTo>
                    <a:lnTo>
                      <a:pt x="1" y="2416"/>
                    </a:lnTo>
                    <a:lnTo>
                      <a:pt x="395" y="2416"/>
                    </a:lnTo>
                    <a:lnTo>
                      <a:pt x="395" y="1511"/>
                    </a:lnTo>
                    <a:lnTo>
                      <a:pt x="647" y="1511"/>
                    </a:lnTo>
                    <a:cubicBezTo>
                      <a:pt x="953" y="1511"/>
                      <a:pt x="1191" y="1443"/>
                      <a:pt x="1355" y="1314"/>
                    </a:cubicBezTo>
                    <a:cubicBezTo>
                      <a:pt x="1525" y="1171"/>
                      <a:pt x="1613" y="953"/>
                      <a:pt x="1599" y="736"/>
                    </a:cubicBezTo>
                    <a:cubicBezTo>
                      <a:pt x="1613" y="525"/>
                      <a:pt x="1531" y="321"/>
                      <a:pt x="1375" y="185"/>
                    </a:cubicBezTo>
                    <a:cubicBezTo>
                      <a:pt x="1225" y="62"/>
                      <a:pt x="994" y="1"/>
                      <a:pt x="6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4" name="Google Shape;1644;p62"/>
          <p:cNvSpPr/>
          <p:nvPr/>
        </p:nvSpPr>
        <p:spPr>
          <a:xfrm>
            <a:off x="5916175" y="3223000"/>
            <a:ext cx="183000" cy="1584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5" name="Google Shape;1645;p62"/>
          <p:cNvSpPr txBox="1"/>
          <p:nvPr/>
        </p:nvSpPr>
        <p:spPr>
          <a:xfrm>
            <a:off x="302575" y="1248000"/>
            <a:ext cx="56958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Соблюдение правил дорожного движения является обязанностью каждого участника дорожного движения. Это не только обеспечивает нашу собственную безопасность, но и защищает жизни других людей на дороге. Помните, что дорожные правила разработаны для нашей безопасности и комфорта. </a:t>
            </a:r>
            <a:endParaRPr sz="1600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Давайте будем ответственными участниками дорожного движения и сделаем наши дороги более безопасными для всех. </a:t>
            </a:r>
            <a:endParaRPr sz="1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4E2B9B97-D37A-70DB-C530-2A34B9366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0" name="Google Shape;1650;p63"/>
          <p:cNvGrpSpPr/>
          <p:nvPr/>
        </p:nvGrpSpPr>
        <p:grpSpPr>
          <a:xfrm>
            <a:off x="860557" y="2480307"/>
            <a:ext cx="1530932" cy="685893"/>
            <a:chOff x="860557" y="2480307"/>
            <a:chExt cx="1530932" cy="685893"/>
          </a:xfrm>
        </p:grpSpPr>
        <p:sp>
          <p:nvSpPr>
            <p:cNvPr id="1651" name="Google Shape;1651;p63"/>
            <p:cNvSpPr/>
            <p:nvPr/>
          </p:nvSpPr>
          <p:spPr>
            <a:xfrm>
              <a:off x="860557" y="2983200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2" name="Google Shape;1652;p63"/>
            <p:cNvGrpSpPr/>
            <p:nvPr/>
          </p:nvGrpSpPr>
          <p:grpSpPr>
            <a:xfrm>
              <a:off x="1874232" y="2480307"/>
              <a:ext cx="182878" cy="182886"/>
              <a:chOff x="769861" y="772165"/>
              <a:chExt cx="148500" cy="149100"/>
            </a:xfrm>
          </p:grpSpPr>
          <p:sp>
            <p:nvSpPr>
              <p:cNvPr id="1653" name="Google Shape;1653;p63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63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55" name="Google Shape;1655;p63"/>
            <p:cNvSpPr/>
            <p:nvPr/>
          </p:nvSpPr>
          <p:spPr>
            <a:xfrm>
              <a:off x="2208489" y="291685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6" name="Google Shape;1656;p63"/>
          <p:cNvGrpSpPr/>
          <p:nvPr/>
        </p:nvGrpSpPr>
        <p:grpSpPr>
          <a:xfrm>
            <a:off x="6857996" y="2492550"/>
            <a:ext cx="1572779" cy="582150"/>
            <a:chOff x="6857996" y="2492550"/>
            <a:chExt cx="1572779" cy="582150"/>
          </a:xfrm>
        </p:grpSpPr>
        <p:sp>
          <p:nvSpPr>
            <p:cNvPr id="1657" name="Google Shape;1657;p63"/>
            <p:cNvSpPr/>
            <p:nvPr/>
          </p:nvSpPr>
          <p:spPr>
            <a:xfrm>
              <a:off x="8247775" y="289170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3"/>
            <p:cNvSpPr/>
            <p:nvPr/>
          </p:nvSpPr>
          <p:spPr>
            <a:xfrm>
              <a:off x="6857996" y="2812888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3"/>
            <p:cNvSpPr/>
            <p:nvPr/>
          </p:nvSpPr>
          <p:spPr>
            <a:xfrm>
              <a:off x="7215228" y="2492550"/>
              <a:ext cx="183000" cy="158400"/>
            </a:xfrm>
            <a:prstGeom prst="triangle">
              <a:avLst>
                <a:gd name="adj" fmla="val 50000"/>
              </a:avLst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0" name="Google Shape;1660;p63"/>
          <p:cNvGrpSpPr/>
          <p:nvPr/>
        </p:nvGrpSpPr>
        <p:grpSpPr>
          <a:xfrm>
            <a:off x="713219" y="1163578"/>
            <a:ext cx="1215560" cy="3440434"/>
            <a:chOff x="713219" y="1204778"/>
            <a:chExt cx="1215560" cy="3440434"/>
          </a:xfrm>
        </p:grpSpPr>
        <p:sp>
          <p:nvSpPr>
            <p:cNvPr id="1661" name="Google Shape;1661;p63"/>
            <p:cNvSpPr/>
            <p:nvPr/>
          </p:nvSpPr>
          <p:spPr>
            <a:xfrm>
              <a:off x="863806" y="4553712"/>
              <a:ext cx="9144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2" name="Google Shape;1662;p63"/>
            <p:cNvGrpSpPr/>
            <p:nvPr/>
          </p:nvGrpSpPr>
          <p:grpSpPr>
            <a:xfrm>
              <a:off x="713219" y="1204778"/>
              <a:ext cx="1215560" cy="3399222"/>
              <a:chOff x="2277494" y="872037"/>
              <a:chExt cx="1215560" cy="3399222"/>
            </a:xfrm>
          </p:grpSpPr>
          <p:sp>
            <p:nvSpPr>
              <p:cNvPr id="1663" name="Google Shape;1663;p63"/>
              <p:cNvSpPr/>
              <p:nvPr/>
            </p:nvSpPr>
            <p:spPr>
              <a:xfrm>
                <a:off x="2840221" y="1176503"/>
                <a:ext cx="66669" cy="3094756"/>
              </a:xfrm>
              <a:custGeom>
                <a:avLst/>
                <a:gdLst/>
                <a:ahLst/>
                <a:cxnLst/>
                <a:rect l="l" t="t" r="r" b="b"/>
                <a:pathLst>
                  <a:path w="640" h="29528" extrusionOk="0">
                    <a:moveTo>
                      <a:pt x="0" y="0"/>
                    </a:moveTo>
                    <a:lnTo>
                      <a:pt x="0" y="29528"/>
                    </a:lnTo>
                    <a:lnTo>
                      <a:pt x="640" y="29528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63"/>
              <p:cNvSpPr/>
              <p:nvPr/>
            </p:nvSpPr>
            <p:spPr>
              <a:xfrm>
                <a:off x="2840950" y="1826099"/>
                <a:ext cx="65940" cy="21684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2069" extrusionOk="0">
                    <a:moveTo>
                      <a:pt x="0" y="0"/>
                    </a:moveTo>
                    <a:lnTo>
                      <a:pt x="0" y="2069"/>
                    </a:lnTo>
                    <a:lnTo>
                      <a:pt x="633" y="2069"/>
                    </a:lnTo>
                    <a:lnTo>
                      <a:pt x="6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63"/>
              <p:cNvSpPr/>
              <p:nvPr/>
            </p:nvSpPr>
            <p:spPr>
              <a:xfrm>
                <a:off x="2688549" y="4217702"/>
                <a:ext cx="370741" cy="53557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511" extrusionOk="0">
                    <a:moveTo>
                      <a:pt x="0" y="0"/>
                    </a:moveTo>
                    <a:lnTo>
                      <a:pt x="0" y="511"/>
                    </a:lnTo>
                    <a:lnTo>
                      <a:pt x="3559" y="511"/>
                    </a:lnTo>
                    <a:lnTo>
                      <a:pt x="355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63"/>
              <p:cNvSpPr/>
              <p:nvPr/>
            </p:nvSpPr>
            <p:spPr>
              <a:xfrm>
                <a:off x="2277494" y="872037"/>
                <a:ext cx="1215560" cy="1058975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0104" extrusionOk="0">
                    <a:moveTo>
                      <a:pt x="2919" y="0"/>
                    </a:moveTo>
                    <a:lnTo>
                      <a:pt x="0" y="5055"/>
                    </a:lnTo>
                    <a:lnTo>
                      <a:pt x="2919" y="10103"/>
                    </a:lnTo>
                    <a:lnTo>
                      <a:pt x="8750" y="10103"/>
                    </a:lnTo>
                    <a:lnTo>
                      <a:pt x="11668" y="5055"/>
                    </a:lnTo>
                    <a:lnTo>
                      <a:pt x="87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63"/>
              <p:cNvSpPr/>
              <p:nvPr/>
            </p:nvSpPr>
            <p:spPr>
              <a:xfrm>
                <a:off x="2310725" y="900544"/>
                <a:ext cx="1148266" cy="1001226"/>
              </a:xfrm>
              <a:custGeom>
                <a:avLst/>
                <a:gdLst/>
                <a:ahLst/>
                <a:cxnLst/>
                <a:rect l="l" t="t" r="r" b="b"/>
                <a:pathLst>
                  <a:path w="11023" h="9553" extrusionOk="0">
                    <a:moveTo>
                      <a:pt x="8138" y="232"/>
                    </a:moveTo>
                    <a:lnTo>
                      <a:pt x="10764" y="4776"/>
                    </a:lnTo>
                    <a:lnTo>
                      <a:pt x="8138" y="9328"/>
                    </a:lnTo>
                    <a:lnTo>
                      <a:pt x="2892" y="9328"/>
                    </a:lnTo>
                    <a:lnTo>
                      <a:pt x="266" y="4776"/>
                    </a:lnTo>
                    <a:lnTo>
                      <a:pt x="2892" y="232"/>
                    </a:lnTo>
                    <a:close/>
                    <a:moveTo>
                      <a:pt x="2756" y="0"/>
                    </a:moveTo>
                    <a:lnTo>
                      <a:pt x="35" y="4722"/>
                    </a:lnTo>
                    <a:lnTo>
                      <a:pt x="1" y="4776"/>
                    </a:lnTo>
                    <a:lnTo>
                      <a:pt x="2756" y="9553"/>
                    </a:lnTo>
                    <a:lnTo>
                      <a:pt x="8274" y="9553"/>
                    </a:lnTo>
                    <a:lnTo>
                      <a:pt x="10996" y="4831"/>
                    </a:lnTo>
                    <a:lnTo>
                      <a:pt x="11023" y="4776"/>
                    </a:lnTo>
                    <a:lnTo>
                      <a:pt x="826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63"/>
              <p:cNvSpPr/>
              <p:nvPr/>
            </p:nvSpPr>
            <p:spPr>
              <a:xfrm>
                <a:off x="2821783" y="1046017"/>
                <a:ext cx="126983" cy="55558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5301" extrusionOk="0">
                    <a:moveTo>
                      <a:pt x="592" y="0"/>
                    </a:moveTo>
                    <a:cubicBezTo>
                      <a:pt x="170" y="0"/>
                      <a:pt x="0" y="245"/>
                      <a:pt x="0" y="463"/>
                    </a:cubicBezTo>
                    <a:lnTo>
                      <a:pt x="198" y="4906"/>
                    </a:lnTo>
                    <a:cubicBezTo>
                      <a:pt x="198" y="5123"/>
                      <a:pt x="375" y="5300"/>
                      <a:pt x="592" y="5300"/>
                    </a:cubicBezTo>
                    <a:cubicBezTo>
                      <a:pt x="596" y="5300"/>
                      <a:pt x="600" y="5300"/>
                      <a:pt x="604" y="5300"/>
                    </a:cubicBezTo>
                    <a:cubicBezTo>
                      <a:pt x="817" y="5300"/>
                      <a:pt x="994" y="5119"/>
                      <a:pt x="994" y="4906"/>
                    </a:cubicBezTo>
                    <a:lnTo>
                      <a:pt x="1218" y="463"/>
                    </a:lnTo>
                    <a:cubicBezTo>
                      <a:pt x="1218" y="245"/>
                      <a:pt x="1021" y="0"/>
                      <a:pt x="5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63"/>
              <p:cNvSpPr/>
              <p:nvPr/>
            </p:nvSpPr>
            <p:spPr>
              <a:xfrm>
                <a:off x="2836679" y="1643525"/>
                <a:ext cx="93649" cy="94222"/>
              </a:xfrm>
              <a:custGeom>
                <a:avLst/>
                <a:gdLst/>
                <a:ahLst/>
                <a:cxnLst/>
                <a:rect l="l" t="t" r="r" b="b"/>
                <a:pathLst>
                  <a:path w="899" h="899" extrusionOk="0">
                    <a:moveTo>
                      <a:pt x="449" y="1"/>
                    </a:moveTo>
                    <a:cubicBezTo>
                      <a:pt x="204" y="1"/>
                      <a:pt x="0" y="205"/>
                      <a:pt x="0" y="450"/>
                    </a:cubicBezTo>
                    <a:cubicBezTo>
                      <a:pt x="0" y="695"/>
                      <a:pt x="204" y="892"/>
                      <a:pt x="449" y="899"/>
                    </a:cubicBezTo>
                    <a:cubicBezTo>
                      <a:pt x="694" y="899"/>
                      <a:pt x="898" y="695"/>
                      <a:pt x="898" y="450"/>
                    </a:cubicBezTo>
                    <a:cubicBezTo>
                      <a:pt x="898" y="205"/>
                      <a:pt x="694" y="1"/>
                      <a:pt x="44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70" name="Google Shape;1670;p63"/>
          <p:cNvGrpSpPr/>
          <p:nvPr/>
        </p:nvGrpSpPr>
        <p:grpSpPr>
          <a:xfrm>
            <a:off x="7272376" y="1162950"/>
            <a:ext cx="1158404" cy="3441674"/>
            <a:chOff x="7272376" y="1203538"/>
            <a:chExt cx="1158404" cy="3441674"/>
          </a:xfrm>
        </p:grpSpPr>
        <p:sp>
          <p:nvSpPr>
            <p:cNvPr id="1671" name="Google Shape;1671;p63"/>
            <p:cNvSpPr/>
            <p:nvPr/>
          </p:nvSpPr>
          <p:spPr>
            <a:xfrm>
              <a:off x="7394380" y="4553712"/>
              <a:ext cx="9144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72" name="Google Shape;1672;p63"/>
            <p:cNvGrpSpPr/>
            <p:nvPr/>
          </p:nvGrpSpPr>
          <p:grpSpPr>
            <a:xfrm>
              <a:off x="7272376" y="1203538"/>
              <a:ext cx="1158404" cy="3401690"/>
              <a:chOff x="6970025" y="684447"/>
              <a:chExt cx="1277746" cy="3774623"/>
            </a:xfrm>
          </p:grpSpPr>
          <p:sp>
            <p:nvSpPr>
              <p:cNvPr id="1673" name="Google Shape;1673;p63"/>
              <p:cNvSpPr/>
              <p:nvPr/>
            </p:nvSpPr>
            <p:spPr>
              <a:xfrm>
                <a:off x="7374704" y="937945"/>
                <a:ext cx="132303" cy="2418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18" extrusionOk="0">
                    <a:moveTo>
                      <a:pt x="151" y="0"/>
                    </a:moveTo>
                    <a:cubicBezTo>
                      <a:pt x="1" y="0"/>
                      <a:pt x="1" y="218"/>
                      <a:pt x="151" y="218"/>
                    </a:cubicBezTo>
                    <a:lnTo>
                      <a:pt x="1042" y="218"/>
                    </a:lnTo>
                    <a:cubicBezTo>
                      <a:pt x="1191" y="218"/>
                      <a:pt x="1191" y="0"/>
                      <a:pt x="10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74" name="Google Shape;1674;p63"/>
              <p:cNvGrpSpPr/>
              <p:nvPr/>
            </p:nvGrpSpPr>
            <p:grpSpPr>
              <a:xfrm>
                <a:off x="6970025" y="684447"/>
                <a:ext cx="1277746" cy="3774623"/>
                <a:chOff x="6970025" y="684447"/>
                <a:chExt cx="1277746" cy="3774623"/>
              </a:xfrm>
            </p:grpSpPr>
            <p:sp>
              <p:nvSpPr>
                <p:cNvPr id="1675" name="Google Shape;1675;p63"/>
                <p:cNvSpPr/>
                <p:nvPr/>
              </p:nvSpPr>
              <p:spPr>
                <a:xfrm>
                  <a:off x="7578597" y="1328898"/>
                  <a:ext cx="65042" cy="313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28215" extrusionOk="0">
                      <a:moveTo>
                        <a:pt x="1" y="0"/>
                      </a:moveTo>
                      <a:lnTo>
                        <a:pt x="1" y="28215"/>
                      </a:lnTo>
                      <a:lnTo>
                        <a:pt x="586" y="28215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63"/>
                <p:cNvSpPr/>
                <p:nvPr/>
              </p:nvSpPr>
              <p:spPr>
                <a:xfrm>
                  <a:off x="7578597" y="1748584"/>
                  <a:ext cx="65042" cy="212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1919" extrusionOk="0">
                      <a:moveTo>
                        <a:pt x="1" y="0"/>
                      </a:moveTo>
                      <a:lnTo>
                        <a:pt x="1" y="1919"/>
                      </a:lnTo>
                      <a:lnTo>
                        <a:pt x="586" y="1919"/>
                      </a:lnTo>
                      <a:lnTo>
                        <a:pt x="58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63"/>
                <p:cNvSpPr/>
                <p:nvPr/>
              </p:nvSpPr>
              <p:spPr>
                <a:xfrm>
                  <a:off x="7428313" y="4406151"/>
                  <a:ext cx="365609" cy="5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477" extrusionOk="0">
                      <a:moveTo>
                        <a:pt x="1" y="0"/>
                      </a:moveTo>
                      <a:lnTo>
                        <a:pt x="1" y="477"/>
                      </a:lnTo>
                      <a:lnTo>
                        <a:pt x="3294" y="477"/>
                      </a:lnTo>
                      <a:lnTo>
                        <a:pt x="329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63"/>
                <p:cNvSpPr/>
                <p:nvPr/>
              </p:nvSpPr>
              <p:spPr>
                <a:xfrm>
                  <a:off x="6970025" y="684447"/>
                  <a:ext cx="1277746" cy="116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2" h="10496" extrusionOk="0">
                      <a:moveTo>
                        <a:pt x="5756" y="1"/>
                      </a:moveTo>
                      <a:cubicBezTo>
                        <a:pt x="4414" y="1"/>
                        <a:pt x="3072" y="513"/>
                        <a:pt x="2048" y="1537"/>
                      </a:cubicBezTo>
                      <a:cubicBezTo>
                        <a:pt x="0" y="3585"/>
                        <a:pt x="0" y="6911"/>
                        <a:pt x="2048" y="8959"/>
                      </a:cubicBezTo>
                      <a:cubicBezTo>
                        <a:pt x="3072" y="9983"/>
                        <a:pt x="4414" y="10495"/>
                        <a:pt x="5756" y="10495"/>
                      </a:cubicBezTo>
                      <a:cubicBezTo>
                        <a:pt x="7098" y="10495"/>
                        <a:pt x="8440" y="9983"/>
                        <a:pt x="9464" y="8959"/>
                      </a:cubicBezTo>
                      <a:cubicBezTo>
                        <a:pt x="11512" y="6911"/>
                        <a:pt x="11512" y="3585"/>
                        <a:pt x="9464" y="1537"/>
                      </a:cubicBezTo>
                      <a:cubicBezTo>
                        <a:pt x="8440" y="513"/>
                        <a:pt x="7098" y="1"/>
                        <a:pt x="57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9" name="Google Shape;1679;p63"/>
                <p:cNvSpPr/>
                <p:nvPr/>
              </p:nvSpPr>
              <p:spPr>
                <a:xfrm>
                  <a:off x="7066589" y="1167702"/>
                  <a:ext cx="439641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400" extrusionOk="0">
                      <a:moveTo>
                        <a:pt x="2267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4" y="3179"/>
                        <a:pt x="2256" y="3179"/>
                      </a:cubicBezTo>
                      <a:cubicBezTo>
                        <a:pt x="1894" y="3179"/>
                        <a:pt x="1525" y="3045"/>
                        <a:pt x="1226" y="2746"/>
                      </a:cubicBezTo>
                      <a:cubicBezTo>
                        <a:pt x="294" y="1814"/>
                        <a:pt x="953" y="229"/>
                        <a:pt x="2267" y="229"/>
                      </a:cubicBezTo>
                      <a:close/>
                      <a:moveTo>
                        <a:pt x="2256" y="0"/>
                      </a:moveTo>
                      <a:cubicBezTo>
                        <a:pt x="1839" y="0"/>
                        <a:pt x="1415" y="155"/>
                        <a:pt x="1069" y="501"/>
                      </a:cubicBezTo>
                      <a:cubicBezTo>
                        <a:pt x="1" y="1569"/>
                        <a:pt x="756" y="3399"/>
                        <a:pt x="2267" y="3399"/>
                      </a:cubicBezTo>
                      <a:cubicBezTo>
                        <a:pt x="3199" y="3392"/>
                        <a:pt x="3961" y="2637"/>
                        <a:pt x="3961" y="1698"/>
                      </a:cubicBezTo>
                      <a:cubicBezTo>
                        <a:pt x="3961" y="677"/>
                        <a:pt x="3126" y="0"/>
                        <a:pt x="22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0" name="Google Shape;1680;p63"/>
                <p:cNvSpPr/>
                <p:nvPr/>
              </p:nvSpPr>
              <p:spPr>
                <a:xfrm>
                  <a:off x="7648079" y="1167702"/>
                  <a:ext cx="440418" cy="377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8" h="3400" extrusionOk="0">
                      <a:moveTo>
                        <a:pt x="2273" y="229"/>
                      </a:moveTo>
                      <a:cubicBezTo>
                        <a:pt x="3083" y="229"/>
                        <a:pt x="3743" y="889"/>
                        <a:pt x="3743" y="1698"/>
                      </a:cubicBezTo>
                      <a:cubicBezTo>
                        <a:pt x="3743" y="2591"/>
                        <a:pt x="3017" y="3179"/>
                        <a:pt x="2259" y="3179"/>
                      </a:cubicBezTo>
                      <a:cubicBezTo>
                        <a:pt x="1896" y="3179"/>
                        <a:pt x="1527" y="3045"/>
                        <a:pt x="1225" y="2746"/>
                      </a:cubicBezTo>
                      <a:cubicBezTo>
                        <a:pt x="300" y="1814"/>
                        <a:pt x="953" y="229"/>
                        <a:pt x="2273" y="229"/>
                      </a:cubicBezTo>
                      <a:close/>
                      <a:moveTo>
                        <a:pt x="2257" y="0"/>
                      </a:moveTo>
                      <a:cubicBezTo>
                        <a:pt x="1840" y="0"/>
                        <a:pt x="1415" y="155"/>
                        <a:pt x="1069" y="501"/>
                      </a:cubicBezTo>
                      <a:cubicBezTo>
                        <a:pt x="1" y="1569"/>
                        <a:pt x="763" y="3399"/>
                        <a:pt x="2273" y="3399"/>
                      </a:cubicBezTo>
                      <a:cubicBezTo>
                        <a:pt x="3205" y="3392"/>
                        <a:pt x="3960" y="2637"/>
                        <a:pt x="3967" y="1698"/>
                      </a:cubicBezTo>
                      <a:cubicBezTo>
                        <a:pt x="3967" y="677"/>
                        <a:pt x="3130" y="0"/>
                        <a:pt x="22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1" name="Google Shape;1681;p63"/>
                <p:cNvSpPr/>
                <p:nvPr/>
              </p:nvSpPr>
              <p:spPr>
                <a:xfrm>
                  <a:off x="7629987" y="1080725"/>
                  <a:ext cx="283253" cy="33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2" h="3027" extrusionOk="0">
                      <a:moveTo>
                        <a:pt x="667" y="1258"/>
                      </a:moveTo>
                      <a:lnTo>
                        <a:pt x="2171" y="2421"/>
                      </a:lnTo>
                      <a:lnTo>
                        <a:pt x="266" y="2782"/>
                      </a:lnTo>
                      <a:lnTo>
                        <a:pt x="667" y="1258"/>
                      </a:lnTo>
                      <a:close/>
                      <a:moveTo>
                        <a:pt x="850" y="0"/>
                      </a:moveTo>
                      <a:cubicBezTo>
                        <a:pt x="809" y="0"/>
                        <a:pt x="768" y="23"/>
                        <a:pt x="749" y="74"/>
                      </a:cubicBezTo>
                      <a:lnTo>
                        <a:pt x="504" y="1006"/>
                      </a:lnTo>
                      <a:cubicBezTo>
                        <a:pt x="497" y="1026"/>
                        <a:pt x="490" y="1047"/>
                        <a:pt x="490" y="1067"/>
                      </a:cubicBezTo>
                      <a:lnTo>
                        <a:pt x="7" y="2890"/>
                      </a:lnTo>
                      <a:cubicBezTo>
                        <a:pt x="0" y="2924"/>
                        <a:pt x="7" y="2965"/>
                        <a:pt x="34" y="2992"/>
                      </a:cubicBezTo>
                      <a:cubicBezTo>
                        <a:pt x="55" y="3020"/>
                        <a:pt x="89" y="3027"/>
                        <a:pt x="116" y="3027"/>
                      </a:cubicBezTo>
                      <a:lnTo>
                        <a:pt x="137" y="3027"/>
                      </a:lnTo>
                      <a:lnTo>
                        <a:pt x="2457" y="2598"/>
                      </a:lnTo>
                      <a:cubicBezTo>
                        <a:pt x="2497" y="2584"/>
                        <a:pt x="2531" y="2550"/>
                        <a:pt x="2538" y="2509"/>
                      </a:cubicBezTo>
                      <a:cubicBezTo>
                        <a:pt x="2552" y="2469"/>
                        <a:pt x="2538" y="2428"/>
                        <a:pt x="2504" y="2401"/>
                      </a:cubicBezTo>
                      <a:lnTo>
                        <a:pt x="735" y="1026"/>
                      </a:lnTo>
                      <a:lnTo>
                        <a:pt x="967" y="135"/>
                      </a:lnTo>
                      <a:cubicBezTo>
                        <a:pt x="979" y="53"/>
                        <a:pt x="914" y="0"/>
                        <a:pt x="85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2" name="Google Shape;1682;p63"/>
                <p:cNvSpPr/>
                <p:nvPr/>
              </p:nvSpPr>
              <p:spPr>
                <a:xfrm>
                  <a:off x="7402452" y="1129428"/>
                  <a:ext cx="254062" cy="287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2588" extrusionOk="0">
                      <a:moveTo>
                        <a:pt x="157" y="0"/>
                      </a:moveTo>
                      <a:cubicBezTo>
                        <a:pt x="75" y="0"/>
                        <a:pt x="0" y="100"/>
                        <a:pt x="71" y="186"/>
                      </a:cubicBezTo>
                      <a:lnTo>
                        <a:pt x="2084" y="2553"/>
                      </a:lnTo>
                      <a:cubicBezTo>
                        <a:pt x="2105" y="2574"/>
                        <a:pt x="2132" y="2588"/>
                        <a:pt x="2166" y="2588"/>
                      </a:cubicBezTo>
                      <a:cubicBezTo>
                        <a:pt x="2193" y="2588"/>
                        <a:pt x="2221" y="2581"/>
                        <a:pt x="2241" y="2567"/>
                      </a:cubicBezTo>
                      <a:cubicBezTo>
                        <a:pt x="2282" y="2526"/>
                        <a:pt x="2289" y="2458"/>
                        <a:pt x="2255" y="2411"/>
                      </a:cubicBezTo>
                      <a:lnTo>
                        <a:pt x="241" y="43"/>
                      </a:lnTo>
                      <a:cubicBezTo>
                        <a:pt x="216" y="13"/>
                        <a:pt x="186" y="0"/>
                        <a:pt x="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3" name="Google Shape;1683;p63"/>
                <p:cNvSpPr/>
                <p:nvPr/>
              </p:nvSpPr>
              <p:spPr>
                <a:xfrm>
                  <a:off x="7303003" y="938389"/>
                  <a:ext cx="144290" cy="430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0" h="3881" extrusionOk="0">
                      <a:moveTo>
                        <a:pt x="799" y="1"/>
                      </a:moveTo>
                      <a:cubicBezTo>
                        <a:pt x="732" y="1"/>
                        <a:pt x="665" y="61"/>
                        <a:pt x="694" y="146"/>
                      </a:cubicBezTo>
                      <a:lnTo>
                        <a:pt x="1082" y="1275"/>
                      </a:lnTo>
                      <a:cubicBezTo>
                        <a:pt x="1035" y="1466"/>
                        <a:pt x="790" y="2459"/>
                        <a:pt x="708" y="2670"/>
                      </a:cubicBezTo>
                      <a:cubicBezTo>
                        <a:pt x="633" y="2860"/>
                        <a:pt x="205" y="3486"/>
                        <a:pt x="48" y="3711"/>
                      </a:cubicBezTo>
                      <a:cubicBezTo>
                        <a:pt x="0" y="3779"/>
                        <a:pt x="48" y="3874"/>
                        <a:pt x="137" y="3881"/>
                      </a:cubicBezTo>
                      <a:cubicBezTo>
                        <a:pt x="171" y="3881"/>
                        <a:pt x="205" y="3860"/>
                        <a:pt x="225" y="3833"/>
                      </a:cubicBezTo>
                      <a:cubicBezTo>
                        <a:pt x="286" y="3745"/>
                        <a:pt x="810" y="2990"/>
                        <a:pt x="905" y="2745"/>
                      </a:cubicBezTo>
                      <a:cubicBezTo>
                        <a:pt x="1001" y="2500"/>
                        <a:pt x="1286" y="1343"/>
                        <a:pt x="1300" y="1296"/>
                      </a:cubicBezTo>
                      <a:cubicBezTo>
                        <a:pt x="1300" y="1275"/>
                        <a:pt x="1300" y="1255"/>
                        <a:pt x="1300" y="1234"/>
                      </a:cubicBezTo>
                      <a:lnTo>
                        <a:pt x="899" y="78"/>
                      </a:lnTo>
                      <a:cubicBezTo>
                        <a:pt x="880" y="23"/>
                        <a:pt x="840" y="1"/>
                        <a:pt x="7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4" name="Google Shape;1684;p63"/>
                <p:cNvSpPr/>
                <p:nvPr/>
              </p:nvSpPr>
              <p:spPr>
                <a:xfrm>
                  <a:off x="7417103" y="1066525"/>
                  <a:ext cx="285473" cy="186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1685" extrusionOk="0">
                      <a:moveTo>
                        <a:pt x="165" y="1"/>
                      </a:moveTo>
                      <a:cubicBezTo>
                        <a:pt x="69" y="1"/>
                        <a:pt x="1" y="140"/>
                        <a:pt x="109" y="209"/>
                      </a:cubicBezTo>
                      <a:lnTo>
                        <a:pt x="2367" y="1665"/>
                      </a:lnTo>
                      <a:cubicBezTo>
                        <a:pt x="2381" y="1678"/>
                        <a:pt x="2401" y="1685"/>
                        <a:pt x="2422" y="1685"/>
                      </a:cubicBezTo>
                      <a:cubicBezTo>
                        <a:pt x="2531" y="1678"/>
                        <a:pt x="2572" y="1542"/>
                        <a:pt x="2483" y="1481"/>
                      </a:cubicBezTo>
                      <a:lnTo>
                        <a:pt x="224" y="18"/>
                      </a:lnTo>
                      <a:cubicBezTo>
                        <a:pt x="204" y="6"/>
                        <a:pt x="184" y="1"/>
                        <a:pt x="16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5" name="Google Shape;1685;p63"/>
                <p:cNvSpPr/>
                <p:nvPr/>
              </p:nvSpPr>
              <p:spPr>
                <a:xfrm>
                  <a:off x="727048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0" y="226"/>
                      </a:moveTo>
                      <a:cubicBezTo>
                        <a:pt x="484" y="226"/>
                        <a:pt x="532" y="267"/>
                        <a:pt x="532" y="321"/>
                      </a:cubicBezTo>
                      <a:cubicBezTo>
                        <a:pt x="532" y="382"/>
                        <a:pt x="480" y="424"/>
                        <a:pt x="428" y="424"/>
                      </a:cubicBezTo>
                      <a:cubicBezTo>
                        <a:pt x="404" y="424"/>
                        <a:pt x="381" y="415"/>
                        <a:pt x="362" y="396"/>
                      </a:cubicBezTo>
                      <a:cubicBezTo>
                        <a:pt x="293" y="335"/>
                        <a:pt x="341" y="226"/>
                        <a:pt x="430" y="226"/>
                      </a:cubicBezTo>
                      <a:close/>
                      <a:moveTo>
                        <a:pt x="428" y="1"/>
                      </a:moveTo>
                      <a:cubicBezTo>
                        <a:pt x="349" y="1"/>
                        <a:pt x="269" y="30"/>
                        <a:pt x="205" y="97"/>
                      </a:cubicBezTo>
                      <a:cubicBezTo>
                        <a:pt x="1" y="301"/>
                        <a:pt x="144" y="641"/>
                        <a:pt x="430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1" y="1"/>
                        <a:pt x="42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6" name="Google Shape;1686;p63"/>
                <p:cNvSpPr/>
                <p:nvPr/>
              </p:nvSpPr>
              <p:spPr>
                <a:xfrm>
                  <a:off x="7851972" y="1320466"/>
                  <a:ext cx="83244" cy="7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641" extrusionOk="0">
                      <a:moveTo>
                        <a:pt x="436" y="226"/>
                      </a:moveTo>
                      <a:cubicBezTo>
                        <a:pt x="565" y="226"/>
                        <a:pt x="565" y="423"/>
                        <a:pt x="436" y="423"/>
                      </a:cubicBezTo>
                      <a:cubicBezTo>
                        <a:pt x="300" y="423"/>
                        <a:pt x="300" y="226"/>
                        <a:pt x="436" y="226"/>
                      </a:cubicBezTo>
                      <a:close/>
                      <a:moveTo>
                        <a:pt x="431" y="1"/>
                      </a:moveTo>
                      <a:cubicBezTo>
                        <a:pt x="352" y="1"/>
                        <a:pt x="271" y="30"/>
                        <a:pt x="205" y="97"/>
                      </a:cubicBezTo>
                      <a:cubicBezTo>
                        <a:pt x="1" y="301"/>
                        <a:pt x="150" y="641"/>
                        <a:pt x="436" y="641"/>
                      </a:cubicBezTo>
                      <a:cubicBezTo>
                        <a:pt x="606" y="641"/>
                        <a:pt x="749" y="498"/>
                        <a:pt x="749" y="321"/>
                      </a:cubicBezTo>
                      <a:cubicBezTo>
                        <a:pt x="749" y="128"/>
                        <a:pt x="594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7" name="Google Shape;1687;p63"/>
                <p:cNvSpPr/>
                <p:nvPr/>
              </p:nvSpPr>
              <p:spPr>
                <a:xfrm>
                  <a:off x="7620885" y="1079837"/>
                  <a:ext cx="165490" cy="24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225" extrusionOk="0">
                      <a:moveTo>
                        <a:pt x="137" y="0"/>
                      </a:moveTo>
                      <a:cubicBezTo>
                        <a:pt x="1" y="14"/>
                        <a:pt x="1" y="211"/>
                        <a:pt x="137" y="225"/>
                      </a:cubicBezTo>
                      <a:lnTo>
                        <a:pt x="1355" y="225"/>
                      </a:lnTo>
                      <a:cubicBezTo>
                        <a:pt x="1491" y="211"/>
                        <a:pt x="1491" y="14"/>
                        <a:pt x="135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688" name="Google Shape;1688;p63"/>
          <p:cNvSpPr txBox="1"/>
          <p:nvPr/>
        </p:nvSpPr>
        <p:spPr>
          <a:xfrm>
            <a:off x="2223675" y="1584250"/>
            <a:ext cx="4753800" cy="1600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39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Спасибо за внимание!</a:t>
            </a:r>
            <a:endParaRPr sz="4600" b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34EE998C-6744-8DDA-C513-188F3814F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34"/>
          <p:cNvSpPr/>
          <p:nvPr/>
        </p:nvSpPr>
        <p:spPr>
          <a:xfrm>
            <a:off x="4041675" y="34315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2" name="Google Shape;682;p34"/>
          <p:cNvSpPr/>
          <p:nvPr/>
        </p:nvSpPr>
        <p:spPr>
          <a:xfrm>
            <a:off x="4041675" y="2175325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3" name="Google Shape;683;p34"/>
          <p:cNvSpPr/>
          <p:nvPr/>
        </p:nvSpPr>
        <p:spPr>
          <a:xfrm>
            <a:off x="4041675" y="815200"/>
            <a:ext cx="4788300" cy="7389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4" name="Google Shape;684;p34"/>
          <p:cNvSpPr txBox="1"/>
          <p:nvPr/>
        </p:nvSpPr>
        <p:spPr>
          <a:xfrm>
            <a:off x="905988" y="214900"/>
            <a:ext cx="2243700" cy="600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rgbClr val="213B55"/>
                </a:solidFill>
                <a:latin typeface="Nunito"/>
                <a:ea typeface="Nunito"/>
                <a:cs typeface="Nunito"/>
                <a:sym typeface="Nunito"/>
              </a:rPr>
              <a:t>Пешеход</a:t>
            </a:r>
            <a:endParaRPr sz="2700" b="1" dirty="0">
              <a:solidFill>
                <a:srgbClr val="213B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5" name="Google Shape;685;p34">
            <a:hlinkClick r:id="rId3" action="ppaction://hlinksldjump"/>
          </p:cNvPr>
          <p:cNvSpPr txBox="1"/>
          <p:nvPr/>
        </p:nvSpPr>
        <p:spPr>
          <a:xfrm>
            <a:off x="4110325" y="901000"/>
            <a:ext cx="468960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rPr>
              <a:t>Виды пешеходных переходов</a:t>
            </a:r>
            <a:endParaRPr sz="2400" b="1" dirty="0">
              <a:solidFill>
                <a:schemeClr val="l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6" name="Google Shape;686;p34">
            <a:hlinkClick r:id="rId4" action="ppaction://hlinksldjump"/>
          </p:cNvPr>
          <p:cNvSpPr txBox="1"/>
          <p:nvPr/>
        </p:nvSpPr>
        <p:spPr>
          <a:xfrm>
            <a:off x="4110325" y="2127687"/>
            <a:ext cx="4689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Как переходить дорогу на пешеходных переходах</a:t>
            </a:r>
            <a:endParaRPr sz="2200" b="1" dirty="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7" name="Google Shape;687;p34">
            <a:hlinkClick r:id="rId5" action="ppaction://hlinksldjump"/>
          </p:cNvPr>
          <p:cNvSpPr txBox="1"/>
          <p:nvPr/>
        </p:nvSpPr>
        <p:spPr>
          <a:xfrm>
            <a:off x="4144650" y="3535450"/>
            <a:ext cx="459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Опасности на дороге</a:t>
            </a:r>
            <a:endParaRPr sz="2400" b="1" dirty="0">
              <a:solidFill>
                <a:srgbClr val="6AA84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88" name="Google Shape;688;p34"/>
          <p:cNvGrpSpPr/>
          <p:nvPr/>
        </p:nvGrpSpPr>
        <p:grpSpPr>
          <a:xfrm>
            <a:off x="2521787" y="2619283"/>
            <a:ext cx="465868" cy="916178"/>
            <a:chOff x="2858832" y="2891700"/>
            <a:chExt cx="640368" cy="1129550"/>
          </a:xfrm>
        </p:grpSpPr>
        <p:sp>
          <p:nvSpPr>
            <p:cNvPr id="689" name="Google Shape;689;p34"/>
            <p:cNvSpPr/>
            <p:nvPr/>
          </p:nvSpPr>
          <p:spPr>
            <a:xfrm>
              <a:off x="3316200" y="383825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0" name="Google Shape;690;p34"/>
            <p:cNvGrpSpPr/>
            <p:nvPr/>
          </p:nvGrpSpPr>
          <p:grpSpPr>
            <a:xfrm>
              <a:off x="2858832" y="3474882"/>
              <a:ext cx="182878" cy="182886"/>
              <a:chOff x="769861" y="772165"/>
              <a:chExt cx="148500" cy="149100"/>
            </a:xfrm>
          </p:grpSpPr>
          <p:sp>
            <p:nvSpPr>
              <p:cNvPr id="691" name="Google Shape;691;p34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4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3" name="Google Shape;693;p34"/>
            <p:cNvSpPr/>
            <p:nvPr/>
          </p:nvSpPr>
          <p:spPr>
            <a:xfrm>
              <a:off x="3133046" y="2891700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34"/>
          <p:cNvGrpSpPr/>
          <p:nvPr/>
        </p:nvGrpSpPr>
        <p:grpSpPr>
          <a:xfrm>
            <a:off x="1015497" y="901003"/>
            <a:ext cx="388482" cy="992503"/>
            <a:chOff x="621732" y="720075"/>
            <a:chExt cx="533996" cy="1223650"/>
          </a:xfrm>
        </p:grpSpPr>
        <p:sp>
          <p:nvSpPr>
            <p:cNvPr id="695" name="Google Shape;695;p34"/>
            <p:cNvSpPr/>
            <p:nvPr/>
          </p:nvSpPr>
          <p:spPr>
            <a:xfrm>
              <a:off x="621732" y="1760725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713214" y="720075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972728" y="1021300"/>
              <a:ext cx="183000" cy="158400"/>
            </a:xfrm>
            <a:prstGeom prst="triangle">
              <a:avLst>
                <a:gd name="adj" fmla="val 50000"/>
              </a:avLst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" name="Google Shape;698;p34"/>
          <p:cNvGrpSpPr/>
          <p:nvPr/>
        </p:nvGrpSpPr>
        <p:grpSpPr>
          <a:xfrm>
            <a:off x="1068018" y="968181"/>
            <a:ext cx="1919621" cy="2889320"/>
            <a:chOff x="553398" y="720087"/>
            <a:chExt cx="2788931" cy="3751389"/>
          </a:xfrm>
        </p:grpSpPr>
        <p:sp>
          <p:nvSpPr>
            <p:cNvPr id="699" name="Google Shape;699;p34"/>
            <p:cNvSpPr/>
            <p:nvPr/>
          </p:nvSpPr>
          <p:spPr>
            <a:xfrm>
              <a:off x="553398" y="741524"/>
              <a:ext cx="2788931" cy="2443616"/>
            </a:xfrm>
            <a:custGeom>
              <a:avLst/>
              <a:gdLst/>
              <a:ahLst/>
              <a:cxnLst/>
              <a:rect l="l" t="t" r="r" b="b"/>
              <a:pathLst>
                <a:path w="16271" h="14272" extrusionOk="0">
                  <a:moveTo>
                    <a:pt x="10321" y="1"/>
                  </a:moveTo>
                  <a:cubicBezTo>
                    <a:pt x="9763" y="1"/>
                    <a:pt x="9211" y="99"/>
                    <a:pt x="8709" y="296"/>
                  </a:cubicBezTo>
                  <a:cubicBezTo>
                    <a:pt x="5593" y="1514"/>
                    <a:pt x="5355" y="4657"/>
                    <a:pt x="3368" y="6889"/>
                  </a:cubicBezTo>
                  <a:cubicBezTo>
                    <a:pt x="1388" y="9114"/>
                    <a:pt x="1" y="11420"/>
                    <a:pt x="1831" y="13373"/>
                  </a:cubicBezTo>
                  <a:cubicBezTo>
                    <a:pt x="2394" y="13973"/>
                    <a:pt x="3207" y="14272"/>
                    <a:pt x="4166" y="14272"/>
                  </a:cubicBezTo>
                  <a:cubicBezTo>
                    <a:pt x="6775" y="14272"/>
                    <a:pt x="10466" y="12060"/>
                    <a:pt x="13172" y="7678"/>
                  </a:cubicBezTo>
                  <a:cubicBezTo>
                    <a:pt x="16271" y="2645"/>
                    <a:pt x="13220" y="1"/>
                    <a:pt x="10321" y="1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4"/>
            <p:cNvSpPr/>
            <p:nvPr/>
          </p:nvSpPr>
          <p:spPr>
            <a:xfrm>
              <a:off x="713275" y="4379976"/>
              <a:ext cx="2328300" cy="9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1" name="Google Shape;701;p34"/>
            <p:cNvGrpSpPr/>
            <p:nvPr/>
          </p:nvGrpSpPr>
          <p:grpSpPr>
            <a:xfrm>
              <a:off x="1172560" y="720087"/>
              <a:ext cx="1409928" cy="3703320"/>
              <a:chOff x="1172560" y="720087"/>
              <a:chExt cx="1409928" cy="3703320"/>
            </a:xfrm>
          </p:grpSpPr>
          <p:sp>
            <p:nvSpPr>
              <p:cNvPr id="702" name="Google Shape;702;p34"/>
              <p:cNvSpPr/>
              <p:nvPr/>
            </p:nvSpPr>
            <p:spPr>
              <a:xfrm>
                <a:off x="1340243" y="4118410"/>
                <a:ext cx="162801" cy="210107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716" extrusionOk="0">
                    <a:moveTo>
                      <a:pt x="1334" y="1"/>
                    </a:moveTo>
                    <a:lnTo>
                      <a:pt x="177" y="246"/>
                    </a:lnTo>
                    <a:cubicBezTo>
                      <a:pt x="82" y="933"/>
                      <a:pt x="14" y="1409"/>
                      <a:pt x="0" y="1484"/>
                    </a:cubicBezTo>
                    <a:lnTo>
                      <a:pt x="1103" y="1715"/>
                    </a:lnTo>
                    <a:cubicBezTo>
                      <a:pt x="1116" y="1593"/>
                      <a:pt x="1157" y="647"/>
                      <a:pt x="1334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1963745" y="3118809"/>
                <a:ext cx="271661" cy="1184729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9676" extrusionOk="0">
                    <a:moveTo>
                      <a:pt x="2103" y="0"/>
                    </a:moveTo>
                    <a:lnTo>
                      <a:pt x="2103" y="0"/>
                    </a:lnTo>
                    <a:cubicBezTo>
                      <a:pt x="1402" y="170"/>
                      <a:pt x="300" y="279"/>
                      <a:pt x="1" y="354"/>
                    </a:cubicBezTo>
                    <a:lnTo>
                      <a:pt x="695" y="9580"/>
                    </a:lnTo>
                    <a:lnTo>
                      <a:pt x="1749" y="9675"/>
                    </a:lnTo>
                    <a:cubicBezTo>
                      <a:pt x="1749" y="9675"/>
                      <a:pt x="2226" y="701"/>
                      <a:pt x="2103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4"/>
              <p:cNvSpPr/>
              <p:nvPr/>
            </p:nvSpPr>
            <p:spPr>
              <a:xfrm>
                <a:off x="1300336" y="2402413"/>
                <a:ext cx="969120" cy="1786889"/>
              </a:xfrm>
              <a:custGeom>
                <a:avLst/>
                <a:gdLst/>
                <a:ahLst/>
                <a:cxnLst/>
                <a:rect l="l" t="t" r="r" b="b"/>
                <a:pathLst>
                  <a:path w="7941" h="14594" extrusionOk="0">
                    <a:moveTo>
                      <a:pt x="1681" y="0"/>
                    </a:moveTo>
                    <a:cubicBezTo>
                      <a:pt x="1681" y="0"/>
                      <a:pt x="1443" y="749"/>
                      <a:pt x="1348" y="2035"/>
                    </a:cubicBezTo>
                    <a:cubicBezTo>
                      <a:pt x="1266" y="3191"/>
                      <a:pt x="1225" y="4334"/>
                      <a:pt x="1083" y="5484"/>
                    </a:cubicBezTo>
                    <a:cubicBezTo>
                      <a:pt x="933" y="6688"/>
                      <a:pt x="736" y="7913"/>
                      <a:pt x="586" y="9103"/>
                    </a:cubicBezTo>
                    <a:cubicBezTo>
                      <a:pt x="450" y="10158"/>
                      <a:pt x="334" y="11219"/>
                      <a:pt x="246" y="12281"/>
                    </a:cubicBezTo>
                    <a:cubicBezTo>
                      <a:pt x="232" y="12430"/>
                      <a:pt x="48" y="14594"/>
                      <a:pt x="1" y="14594"/>
                    </a:cubicBezTo>
                    <a:cubicBezTo>
                      <a:pt x="8" y="14594"/>
                      <a:pt x="2015" y="14560"/>
                      <a:pt x="2028" y="14560"/>
                    </a:cubicBezTo>
                    <a:cubicBezTo>
                      <a:pt x="2083" y="14485"/>
                      <a:pt x="2117" y="14403"/>
                      <a:pt x="2144" y="14315"/>
                    </a:cubicBezTo>
                    <a:cubicBezTo>
                      <a:pt x="2185" y="14159"/>
                      <a:pt x="2205" y="14002"/>
                      <a:pt x="2246" y="13852"/>
                    </a:cubicBezTo>
                    <a:cubicBezTo>
                      <a:pt x="2341" y="13437"/>
                      <a:pt x="2443" y="13111"/>
                      <a:pt x="2552" y="12703"/>
                    </a:cubicBezTo>
                    <a:cubicBezTo>
                      <a:pt x="2607" y="12498"/>
                      <a:pt x="2668" y="12288"/>
                      <a:pt x="2729" y="12083"/>
                    </a:cubicBezTo>
                    <a:cubicBezTo>
                      <a:pt x="2797" y="11879"/>
                      <a:pt x="2831" y="11682"/>
                      <a:pt x="2879" y="11478"/>
                    </a:cubicBezTo>
                    <a:cubicBezTo>
                      <a:pt x="2913" y="11369"/>
                      <a:pt x="2954" y="11260"/>
                      <a:pt x="2994" y="11151"/>
                    </a:cubicBezTo>
                    <a:cubicBezTo>
                      <a:pt x="3287" y="10321"/>
                      <a:pt x="3409" y="9437"/>
                      <a:pt x="3559" y="8573"/>
                    </a:cubicBezTo>
                    <a:cubicBezTo>
                      <a:pt x="3593" y="8362"/>
                      <a:pt x="3627" y="8151"/>
                      <a:pt x="3675" y="7947"/>
                    </a:cubicBezTo>
                    <a:cubicBezTo>
                      <a:pt x="3777" y="7539"/>
                      <a:pt x="3933" y="7144"/>
                      <a:pt x="4049" y="6736"/>
                    </a:cubicBezTo>
                    <a:cubicBezTo>
                      <a:pt x="4117" y="6532"/>
                      <a:pt x="4185" y="6382"/>
                      <a:pt x="4260" y="6185"/>
                    </a:cubicBezTo>
                    <a:cubicBezTo>
                      <a:pt x="4313" y="6046"/>
                      <a:pt x="4683" y="5331"/>
                      <a:pt x="4689" y="5144"/>
                    </a:cubicBezTo>
                    <a:lnTo>
                      <a:pt x="4689" y="5144"/>
                    </a:lnTo>
                    <a:cubicBezTo>
                      <a:pt x="4691" y="5194"/>
                      <a:pt x="4703" y="5243"/>
                      <a:pt x="4709" y="5287"/>
                    </a:cubicBezTo>
                    <a:cubicBezTo>
                      <a:pt x="4777" y="5919"/>
                      <a:pt x="4784" y="6545"/>
                      <a:pt x="4886" y="7171"/>
                    </a:cubicBezTo>
                    <a:cubicBezTo>
                      <a:pt x="4927" y="7355"/>
                      <a:pt x="4954" y="7545"/>
                      <a:pt x="4961" y="7729"/>
                    </a:cubicBezTo>
                    <a:cubicBezTo>
                      <a:pt x="4967" y="7886"/>
                      <a:pt x="4954" y="8049"/>
                      <a:pt x="4961" y="8212"/>
                    </a:cubicBezTo>
                    <a:cubicBezTo>
                      <a:pt x="4981" y="8328"/>
                      <a:pt x="5001" y="8444"/>
                      <a:pt x="5029" y="8559"/>
                    </a:cubicBezTo>
                    <a:cubicBezTo>
                      <a:pt x="5110" y="8865"/>
                      <a:pt x="5158" y="9178"/>
                      <a:pt x="5172" y="9498"/>
                    </a:cubicBezTo>
                    <a:cubicBezTo>
                      <a:pt x="5172" y="9750"/>
                      <a:pt x="5253" y="9988"/>
                      <a:pt x="5301" y="10240"/>
                    </a:cubicBezTo>
                    <a:cubicBezTo>
                      <a:pt x="5355" y="10539"/>
                      <a:pt x="5389" y="10832"/>
                      <a:pt x="5403" y="11131"/>
                    </a:cubicBezTo>
                    <a:cubicBezTo>
                      <a:pt x="5416" y="11444"/>
                      <a:pt x="5410" y="11757"/>
                      <a:pt x="5430" y="12063"/>
                    </a:cubicBezTo>
                    <a:cubicBezTo>
                      <a:pt x="5457" y="12458"/>
                      <a:pt x="5512" y="12852"/>
                      <a:pt x="5580" y="13233"/>
                    </a:cubicBezTo>
                    <a:cubicBezTo>
                      <a:pt x="5593" y="13328"/>
                      <a:pt x="5770" y="14567"/>
                      <a:pt x="5743" y="14567"/>
                    </a:cubicBezTo>
                    <a:lnTo>
                      <a:pt x="7498" y="14594"/>
                    </a:lnTo>
                    <a:cubicBezTo>
                      <a:pt x="7560" y="14594"/>
                      <a:pt x="7580" y="11389"/>
                      <a:pt x="7587" y="11104"/>
                    </a:cubicBezTo>
                    <a:cubicBezTo>
                      <a:pt x="7594" y="10464"/>
                      <a:pt x="7689" y="9845"/>
                      <a:pt x="7730" y="9212"/>
                    </a:cubicBezTo>
                    <a:cubicBezTo>
                      <a:pt x="7750" y="8879"/>
                      <a:pt x="7764" y="8539"/>
                      <a:pt x="7764" y="8199"/>
                    </a:cubicBezTo>
                    <a:cubicBezTo>
                      <a:pt x="7764" y="7879"/>
                      <a:pt x="7709" y="7525"/>
                      <a:pt x="7757" y="7212"/>
                    </a:cubicBezTo>
                    <a:cubicBezTo>
                      <a:pt x="7839" y="6593"/>
                      <a:pt x="7832" y="5960"/>
                      <a:pt x="7845" y="5341"/>
                    </a:cubicBezTo>
                    <a:cubicBezTo>
                      <a:pt x="7873" y="4443"/>
                      <a:pt x="7941" y="3525"/>
                      <a:pt x="7859" y="2633"/>
                    </a:cubicBezTo>
                    <a:cubicBezTo>
                      <a:pt x="7736" y="1205"/>
                      <a:pt x="7628" y="150"/>
                      <a:pt x="7628" y="150"/>
                    </a:cubicBezTo>
                    <a:lnTo>
                      <a:pt x="16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4"/>
              <p:cNvSpPr/>
              <p:nvPr/>
            </p:nvSpPr>
            <p:spPr>
              <a:xfrm>
                <a:off x="1474731" y="3510740"/>
                <a:ext cx="248718" cy="28871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358" extrusionOk="0">
                    <a:moveTo>
                      <a:pt x="1982" y="0"/>
                    </a:moveTo>
                    <a:cubicBezTo>
                      <a:pt x="1968" y="0"/>
                      <a:pt x="1955" y="7"/>
                      <a:pt x="1946" y="24"/>
                    </a:cubicBezTo>
                    <a:lnTo>
                      <a:pt x="1457" y="868"/>
                    </a:lnTo>
                    <a:cubicBezTo>
                      <a:pt x="1286" y="1174"/>
                      <a:pt x="1096" y="1460"/>
                      <a:pt x="878" y="1725"/>
                    </a:cubicBezTo>
                    <a:cubicBezTo>
                      <a:pt x="654" y="1977"/>
                      <a:pt x="35" y="2283"/>
                      <a:pt x="28" y="2283"/>
                    </a:cubicBezTo>
                    <a:cubicBezTo>
                      <a:pt x="7" y="2290"/>
                      <a:pt x="1" y="2317"/>
                      <a:pt x="14" y="2337"/>
                    </a:cubicBezTo>
                    <a:cubicBezTo>
                      <a:pt x="14" y="2351"/>
                      <a:pt x="35" y="2358"/>
                      <a:pt x="48" y="2358"/>
                    </a:cubicBezTo>
                    <a:cubicBezTo>
                      <a:pt x="55" y="2358"/>
                      <a:pt x="55" y="2358"/>
                      <a:pt x="62" y="2351"/>
                    </a:cubicBezTo>
                    <a:cubicBezTo>
                      <a:pt x="89" y="2337"/>
                      <a:pt x="701" y="2038"/>
                      <a:pt x="933" y="1780"/>
                    </a:cubicBezTo>
                    <a:cubicBezTo>
                      <a:pt x="1157" y="1507"/>
                      <a:pt x="1354" y="1215"/>
                      <a:pt x="1525" y="909"/>
                    </a:cubicBezTo>
                    <a:lnTo>
                      <a:pt x="2014" y="65"/>
                    </a:lnTo>
                    <a:cubicBezTo>
                      <a:pt x="2038" y="33"/>
                      <a:pt x="2010" y="0"/>
                      <a:pt x="19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2167186" y="3371158"/>
                <a:ext cx="61630" cy="31748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2593" extrusionOk="0">
                    <a:moveTo>
                      <a:pt x="42" y="1"/>
                    </a:moveTo>
                    <a:cubicBezTo>
                      <a:pt x="14" y="1"/>
                      <a:pt x="1" y="21"/>
                      <a:pt x="1" y="48"/>
                    </a:cubicBezTo>
                    <a:cubicBezTo>
                      <a:pt x="48" y="375"/>
                      <a:pt x="110" y="695"/>
                      <a:pt x="191" y="1015"/>
                    </a:cubicBezTo>
                    <a:cubicBezTo>
                      <a:pt x="307" y="1518"/>
                      <a:pt x="423" y="2035"/>
                      <a:pt x="382" y="2545"/>
                    </a:cubicBezTo>
                    <a:cubicBezTo>
                      <a:pt x="382" y="2573"/>
                      <a:pt x="395" y="2586"/>
                      <a:pt x="423" y="2593"/>
                    </a:cubicBezTo>
                    <a:cubicBezTo>
                      <a:pt x="443" y="2593"/>
                      <a:pt x="457" y="2579"/>
                      <a:pt x="463" y="2559"/>
                    </a:cubicBezTo>
                    <a:cubicBezTo>
                      <a:pt x="504" y="2028"/>
                      <a:pt x="382" y="1504"/>
                      <a:pt x="266" y="1001"/>
                    </a:cubicBezTo>
                    <a:cubicBezTo>
                      <a:pt x="184" y="681"/>
                      <a:pt x="123" y="361"/>
                      <a:pt x="82" y="35"/>
                    </a:cubicBezTo>
                    <a:cubicBezTo>
                      <a:pt x="82" y="14"/>
                      <a:pt x="62" y="1"/>
                      <a:pt x="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1872459" y="2670679"/>
                <a:ext cx="83109" cy="275000"/>
              </a:xfrm>
              <a:custGeom>
                <a:avLst/>
                <a:gdLst/>
                <a:ahLst/>
                <a:cxnLst/>
                <a:rect l="l" t="t" r="r" b="b"/>
                <a:pathLst>
                  <a:path w="681" h="2246" extrusionOk="0">
                    <a:moveTo>
                      <a:pt x="640" y="0"/>
                    </a:moveTo>
                    <a:cubicBezTo>
                      <a:pt x="620" y="0"/>
                      <a:pt x="599" y="14"/>
                      <a:pt x="599" y="34"/>
                    </a:cubicBezTo>
                    <a:cubicBezTo>
                      <a:pt x="592" y="170"/>
                      <a:pt x="586" y="320"/>
                      <a:pt x="579" y="483"/>
                    </a:cubicBezTo>
                    <a:cubicBezTo>
                      <a:pt x="565" y="837"/>
                      <a:pt x="545" y="1245"/>
                      <a:pt x="504" y="1565"/>
                    </a:cubicBezTo>
                    <a:lnTo>
                      <a:pt x="504" y="1585"/>
                    </a:lnTo>
                    <a:cubicBezTo>
                      <a:pt x="484" y="1789"/>
                      <a:pt x="443" y="2164"/>
                      <a:pt x="82" y="2170"/>
                    </a:cubicBezTo>
                    <a:cubicBezTo>
                      <a:pt x="116" y="1415"/>
                      <a:pt x="184" y="82"/>
                      <a:pt x="184" y="68"/>
                    </a:cubicBezTo>
                    <a:cubicBezTo>
                      <a:pt x="184" y="41"/>
                      <a:pt x="164" y="27"/>
                      <a:pt x="143" y="20"/>
                    </a:cubicBezTo>
                    <a:cubicBezTo>
                      <a:pt x="123" y="20"/>
                      <a:pt x="103" y="41"/>
                      <a:pt x="103" y="61"/>
                    </a:cubicBezTo>
                    <a:cubicBezTo>
                      <a:pt x="103" y="75"/>
                      <a:pt x="41" y="1463"/>
                      <a:pt x="0" y="2204"/>
                    </a:cubicBezTo>
                    <a:cubicBezTo>
                      <a:pt x="0" y="2218"/>
                      <a:pt x="0" y="2225"/>
                      <a:pt x="7" y="2238"/>
                    </a:cubicBezTo>
                    <a:cubicBezTo>
                      <a:pt x="14" y="2245"/>
                      <a:pt x="28" y="2245"/>
                      <a:pt x="34" y="2245"/>
                    </a:cubicBezTo>
                    <a:lnTo>
                      <a:pt x="68" y="2245"/>
                    </a:lnTo>
                    <a:cubicBezTo>
                      <a:pt x="511" y="2245"/>
                      <a:pt x="565" y="1789"/>
                      <a:pt x="586" y="1592"/>
                    </a:cubicBezTo>
                    <a:lnTo>
                      <a:pt x="586" y="1572"/>
                    </a:lnTo>
                    <a:cubicBezTo>
                      <a:pt x="626" y="1252"/>
                      <a:pt x="640" y="844"/>
                      <a:pt x="660" y="483"/>
                    </a:cubicBezTo>
                    <a:cubicBezTo>
                      <a:pt x="667" y="327"/>
                      <a:pt x="674" y="177"/>
                      <a:pt x="681" y="41"/>
                    </a:cubicBezTo>
                    <a:cubicBezTo>
                      <a:pt x="681" y="20"/>
                      <a:pt x="660" y="0"/>
                      <a:pt x="6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1868310" y="2936251"/>
                <a:ext cx="14279" cy="88524"/>
              </a:xfrm>
              <a:custGeom>
                <a:avLst/>
                <a:gdLst/>
                <a:ahLst/>
                <a:cxnLst/>
                <a:rect l="l" t="t" r="r" b="b"/>
                <a:pathLst>
                  <a:path w="117" h="723" extrusionOk="0">
                    <a:moveTo>
                      <a:pt x="67" y="0"/>
                    </a:moveTo>
                    <a:cubicBezTo>
                      <a:pt x="50" y="0"/>
                      <a:pt x="34" y="18"/>
                      <a:pt x="34" y="35"/>
                    </a:cubicBezTo>
                    <a:lnTo>
                      <a:pt x="0" y="682"/>
                    </a:lnTo>
                    <a:cubicBezTo>
                      <a:pt x="0" y="702"/>
                      <a:pt x="21" y="723"/>
                      <a:pt x="41" y="723"/>
                    </a:cubicBezTo>
                    <a:cubicBezTo>
                      <a:pt x="62" y="723"/>
                      <a:pt x="82" y="709"/>
                      <a:pt x="82" y="689"/>
                    </a:cubicBezTo>
                    <a:lnTo>
                      <a:pt x="116" y="42"/>
                    </a:lnTo>
                    <a:cubicBezTo>
                      <a:pt x="116" y="22"/>
                      <a:pt x="96" y="1"/>
                      <a:pt x="75" y="1"/>
                    </a:cubicBezTo>
                    <a:cubicBezTo>
                      <a:pt x="73" y="0"/>
                      <a:pt x="70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1172560" y="4246114"/>
                <a:ext cx="318891" cy="177293"/>
              </a:xfrm>
              <a:custGeom>
                <a:avLst/>
                <a:gdLst/>
                <a:ahLst/>
                <a:cxnLst/>
                <a:rect l="l" t="t" r="r" b="b"/>
                <a:pathLst>
                  <a:path w="2613" h="1448" extrusionOk="0">
                    <a:moveTo>
                      <a:pt x="1899" y="0"/>
                    </a:moveTo>
                    <a:cubicBezTo>
                      <a:pt x="1689" y="0"/>
                      <a:pt x="1473" y="33"/>
                      <a:pt x="1395" y="107"/>
                    </a:cubicBezTo>
                    <a:cubicBezTo>
                      <a:pt x="1259" y="230"/>
                      <a:pt x="1109" y="339"/>
                      <a:pt x="953" y="434"/>
                    </a:cubicBezTo>
                    <a:cubicBezTo>
                      <a:pt x="830" y="516"/>
                      <a:pt x="381" y="672"/>
                      <a:pt x="191" y="849"/>
                    </a:cubicBezTo>
                    <a:cubicBezTo>
                      <a:pt x="0" y="1019"/>
                      <a:pt x="0" y="1271"/>
                      <a:pt x="123" y="1380"/>
                    </a:cubicBezTo>
                    <a:cubicBezTo>
                      <a:pt x="179" y="1433"/>
                      <a:pt x="304" y="1447"/>
                      <a:pt x="478" y="1447"/>
                    </a:cubicBezTo>
                    <a:cubicBezTo>
                      <a:pt x="682" y="1447"/>
                      <a:pt x="953" y="1427"/>
                      <a:pt x="1259" y="1427"/>
                    </a:cubicBezTo>
                    <a:cubicBezTo>
                      <a:pt x="1660" y="1421"/>
                      <a:pt x="2062" y="1386"/>
                      <a:pt x="2456" y="1332"/>
                    </a:cubicBezTo>
                    <a:cubicBezTo>
                      <a:pt x="2613" y="1298"/>
                      <a:pt x="2592" y="1087"/>
                      <a:pt x="2585" y="965"/>
                    </a:cubicBezTo>
                    <a:cubicBezTo>
                      <a:pt x="2585" y="767"/>
                      <a:pt x="2565" y="563"/>
                      <a:pt x="2524" y="359"/>
                    </a:cubicBezTo>
                    <a:cubicBezTo>
                      <a:pt x="2497" y="257"/>
                      <a:pt x="2443" y="169"/>
                      <a:pt x="2368" y="87"/>
                    </a:cubicBezTo>
                    <a:cubicBezTo>
                      <a:pt x="2313" y="33"/>
                      <a:pt x="2109" y="0"/>
                      <a:pt x="18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2028549" y="4246114"/>
                <a:ext cx="319013" cy="177293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1448" extrusionOk="0">
                    <a:moveTo>
                      <a:pt x="711" y="0"/>
                    </a:moveTo>
                    <a:cubicBezTo>
                      <a:pt x="502" y="0"/>
                      <a:pt x="300" y="33"/>
                      <a:pt x="245" y="87"/>
                    </a:cubicBezTo>
                    <a:cubicBezTo>
                      <a:pt x="171" y="162"/>
                      <a:pt x="116" y="257"/>
                      <a:pt x="82" y="359"/>
                    </a:cubicBezTo>
                    <a:cubicBezTo>
                      <a:pt x="48" y="563"/>
                      <a:pt x="28" y="767"/>
                      <a:pt x="28" y="965"/>
                    </a:cubicBezTo>
                    <a:cubicBezTo>
                      <a:pt x="14" y="1087"/>
                      <a:pt x="1" y="1298"/>
                      <a:pt x="150" y="1332"/>
                    </a:cubicBezTo>
                    <a:cubicBezTo>
                      <a:pt x="545" y="1386"/>
                      <a:pt x="946" y="1421"/>
                      <a:pt x="1348" y="1427"/>
                    </a:cubicBezTo>
                    <a:cubicBezTo>
                      <a:pt x="1657" y="1427"/>
                      <a:pt x="1930" y="1447"/>
                      <a:pt x="2135" y="1447"/>
                    </a:cubicBezTo>
                    <a:cubicBezTo>
                      <a:pt x="2309" y="1447"/>
                      <a:pt x="2434" y="1433"/>
                      <a:pt x="2491" y="1380"/>
                    </a:cubicBezTo>
                    <a:cubicBezTo>
                      <a:pt x="2613" y="1271"/>
                      <a:pt x="2613" y="1019"/>
                      <a:pt x="2423" y="849"/>
                    </a:cubicBezTo>
                    <a:cubicBezTo>
                      <a:pt x="2232" y="672"/>
                      <a:pt x="1776" y="516"/>
                      <a:pt x="1654" y="434"/>
                    </a:cubicBezTo>
                    <a:cubicBezTo>
                      <a:pt x="1497" y="339"/>
                      <a:pt x="1354" y="230"/>
                      <a:pt x="1218" y="107"/>
                    </a:cubicBezTo>
                    <a:cubicBezTo>
                      <a:pt x="1137" y="33"/>
                      <a:pt x="921" y="0"/>
                      <a:pt x="7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2128987" y="2661496"/>
                <a:ext cx="128020" cy="159172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300" extrusionOk="0">
                    <a:moveTo>
                      <a:pt x="42" y="0"/>
                    </a:moveTo>
                    <a:cubicBezTo>
                      <a:pt x="14" y="7"/>
                      <a:pt x="1" y="27"/>
                      <a:pt x="8" y="48"/>
                    </a:cubicBezTo>
                    <a:cubicBezTo>
                      <a:pt x="14" y="75"/>
                      <a:pt x="144" y="701"/>
                      <a:pt x="967" y="1286"/>
                    </a:cubicBezTo>
                    <a:cubicBezTo>
                      <a:pt x="974" y="1293"/>
                      <a:pt x="987" y="1293"/>
                      <a:pt x="994" y="1293"/>
                    </a:cubicBezTo>
                    <a:lnTo>
                      <a:pt x="994" y="1300"/>
                    </a:lnTo>
                    <a:cubicBezTo>
                      <a:pt x="1028" y="1293"/>
                      <a:pt x="1049" y="1245"/>
                      <a:pt x="1014" y="1225"/>
                    </a:cubicBezTo>
                    <a:cubicBezTo>
                      <a:pt x="218" y="660"/>
                      <a:pt x="89" y="41"/>
                      <a:pt x="89" y="34"/>
                    </a:cubicBezTo>
                    <a:cubicBezTo>
                      <a:pt x="82" y="14"/>
                      <a:pt x="62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1278735" y="4094289"/>
                <a:ext cx="303269" cy="119746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978" extrusionOk="0">
                    <a:moveTo>
                      <a:pt x="285" y="0"/>
                    </a:moveTo>
                    <a:cubicBezTo>
                      <a:pt x="212" y="0"/>
                      <a:pt x="147" y="17"/>
                      <a:pt x="110" y="82"/>
                    </a:cubicBezTo>
                    <a:cubicBezTo>
                      <a:pt x="42" y="211"/>
                      <a:pt x="42" y="490"/>
                      <a:pt x="8" y="647"/>
                    </a:cubicBezTo>
                    <a:cubicBezTo>
                      <a:pt x="1" y="681"/>
                      <a:pt x="1" y="715"/>
                      <a:pt x="8" y="749"/>
                    </a:cubicBezTo>
                    <a:cubicBezTo>
                      <a:pt x="28" y="864"/>
                      <a:pt x="178" y="898"/>
                      <a:pt x="293" y="905"/>
                    </a:cubicBezTo>
                    <a:lnTo>
                      <a:pt x="1219" y="973"/>
                    </a:lnTo>
                    <a:cubicBezTo>
                      <a:pt x="1262" y="976"/>
                      <a:pt x="1304" y="977"/>
                      <a:pt x="1347" y="977"/>
                    </a:cubicBezTo>
                    <a:cubicBezTo>
                      <a:pt x="1603" y="977"/>
                      <a:pt x="1859" y="932"/>
                      <a:pt x="2110" y="932"/>
                    </a:cubicBezTo>
                    <a:cubicBezTo>
                      <a:pt x="2151" y="932"/>
                      <a:pt x="2185" y="932"/>
                      <a:pt x="2219" y="919"/>
                    </a:cubicBezTo>
                    <a:cubicBezTo>
                      <a:pt x="2307" y="885"/>
                      <a:pt x="2314" y="810"/>
                      <a:pt x="2335" y="735"/>
                    </a:cubicBezTo>
                    <a:cubicBezTo>
                      <a:pt x="2355" y="647"/>
                      <a:pt x="2382" y="565"/>
                      <a:pt x="2423" y="483"/>
                    </a:cubicBezTo>
                    <a:cubicBezTo>
                      <a:pt x="2471" y="381"/>
                      <a:pt x="2484" y="266"/>
                      <a:pt x="2450" y="157"/>
                    </a:cubicBezTo>
                    <a:cubicBezTo>
                      <a:pt x="2443" y="143"/>
                      <a:pt x="2437" y="130"/>
                      <a:pt x="2423" y="123"/>
                    </a:cubicBezTo>
                    <a:cubicBezTo>
                      <a:pt x="2403" y="109"/>
                      <a:pt x="2389" y="102"/>
                      <a:pt x="2362" y="102"/>
                    </a:cubicBezTo>
                    <a:cubicBezTo>
                      <a:pt x="2062" y="48"/>
                      <a:pt x="1770" y="68"/>
                      <a:pt x="1464" y="55"/>
                    </a:cubicBezTo>
                    <a:lnTo>
                      <a:pt x="511" y="21"/>
                    </a:lnTo>
                    <a:cubicBezTo>
                      <a:pt x="440" y="17"/>
                      <a:pt x="358" y="0"/>
                      <a:pt x="2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1435678" y="4150856"/>
                <a:ext cx="123016" cy="11020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90" extrusionOk="0">
                    <a:moveTo>
                      <a:pt x="974" y="1"/>
                    </a:moveTo>
                    <a:lnTo>
                      <a:pt x="35" y="28"/>
                    </a:lnTo>
                    <a:cubicBezTo>
                      <a:pt x="14" y="28"/>
                      <a:pt x="1" y="42"/>
                      <a:pt x="1" y="55"/>
                    </a:cubicBezTo>
                    <a:cubicBezTo>
                      <a:pt x="1" y="76"/>
                      <a:pt x="14" y="89"/>
                      <a:pt x="35" y="89"/>
                    </a:cubicBezTo>
                    <a:lnTo>
                      <a:pt x="974" y="62"/>
                    </a:lnTo>
                    <a:cubicBezTo>
                      <a:pt x="994" y="62"/>
                      <a:pt x="1008" y="49"/>
                      <a:pt x="1008" y="28"/>
                    </a:cubicBezTo>
                    <a:cubicBezTo>
                      <a:pt x="1008" y="15"/>
                      <a:pt x="994" y="1"/>
                      <a:pt x="9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1985346" y="4112410"/>
                <a:ext cx="256772" cy="105054"/>
              </a:xfrm>
              <a:custGeom>
                <a:avLst/>
                <a:gdLst/>
                <a:ahLst/>
                <a:cxnLst/>
                <a:rect l="l" t="t" r="r" b="b"/>
                <a:pathLst>
                  <a:path w="2104" h="858" extrusionOk="0">
                    <a:moveTo>
                      <a:pt x="300" y="0"/>
                    </a:moveTo>
                    <a:cubicBezTo>
                      <a:pt x="188" y="0"/>
                      <a:pt x="82" y="19"/>
                      <a:pt x="42" y="90"/>
                    </a:cubicBezTo>
                    <a:cubicBezTo>
                      <a:pt x="8" y="165"/>
                      <a:pt x="1" y="254"/>
                      <a:pt x="14" y="335"/>
                    </a:cubicBezTo>
                    <a:cubicBezTo>
                      <a:pt x="21" y="444"/>
                      <a:pt x="28" y="546"/>
                      <a:pt x="35" y="655"/>
                    </a:cubicBezTo>
                    <a:cubicBezTo>
                      <a:pt x="35" y="710"/>
                      <a:pt x="48" y="764"/>
                      <a:pt x="89" y="812"/>
                    </a:cubicBezTo>
                    <a:cubicBezTo>
                      <a:pt x="125" y="842"/>
                      <a:pt x="172" y="858"/>
                      <a:pt x="222" y="858"/>
                    </a:cubicBezTo>
                    <a:cubicBezTo>
                      <a:pt x="239" y="858"/>
                      <a:pt x="256" y="856"/>
                      <a:pt x="273" y="852"/>
                    </a:cubicBezTo>
                    <a:cubicBezTo>
                      <a:pt x="487" y="842"/>
                      <a:pt x="703" y="837"/>
                      <a:pt x="920" y="837"/>
                    </a:cubicBezTo>
                    <a:cubicBezTo>
                      <a:pt x="1137" y="837"/>
                      <a:pt x="1355" y="842"/>
                      <a:pt x="1572" y="852"/>
                    </a:cubicBezTo>
                    <a:cubicBezTo>
                      <a:pt x="1611" y="852"/>
                      <a:pt x="1655" y="854"/>
                      <a:pt x="1700" y="854"/>
                    </a:cubicBezTo>
                    <a:cubicBezTo>
                      <a:pt x="1805" y="854"/>
                      <a:pt x="1918" y="844"/>
                      <a:pt x="1994" y="778"/>
                    </a:cubicBezTo>
                    <a:cubicBezTo>
                      <a:pt x="2103" y="676"/>
                      <a:pt x="2042" y="465"/>
                      <a:pt x="2042" y="335"/>
                    </a:cubicBezTo>
                    <a:cubicBezTo>
                      <a:pt x="2049" y="281"/>
                      <a:pt x="2035" y="227"/>
                      <a:pt x="2008" y="179"/>
                    </a:cubicBezTo>
                    <a:cubicBezTo>
                      <a:pt x="1967" y="131"/>
                      <a:pt x="1919" y="104"/>
                      <a:pt x="1865" y="97"/>
                    </a:cubicBezTo>
                    <a:cubicBezTo>
                      <a:pt x="1619" y="29"/>
                      <a:pt x="1346" y="14"/>
                      <a:pt x="1077" y="14"/>
                    </a:cubicBezTo>
                    <a:cubicBezTo>
                      <a:pt x="914" y="14"/>
                      <a:pt x="753" y="20"/>
                      <a:pt x="599" y="22"/>
                    </a:cubicBezTo>
                    <a:cubicBezTo>
                      <a:pt x="531" y="19"/>
                      <a:pt x="412" y="0"/>
                      <a:pt x="3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4"/>
              <p:cNvSpPr/>
              <p:nvPr/>
            </p:nvSpPr>
            <p:spPr>
              <a:xfrm>
                <a:off x="2042705" y="4160039"/>
                <a:ext cx="96412" cy="10163"/>
              </a:xfrm>
              <a:custGeom>
                <a:avLst/>
                <a:gdLst/>
                <a:ahLst/>
                <a:cxnLst/>
                <a:rect l="l" t="t" r="r" b="b"/>
                <a:pathLst>
                  <a:path w="790" h="83" extrusionOk="0">
                    <a:moveTo>
                      <a:pt x="34" y="1"/>
                    </a:moveTo>
                    <a:cubicBezTo>
                      <a:pt x="14" y="1"/>
                      <a:pt x="0" y="14"/>
                      <a:pt x="0" y="35"/>
                    </a:cubicBezTo>
                    <a:cubicBezTo>
                      <a:pt x="0" y="48"/>
                      <a:pt x="14" y="62"/>
                      <a:pt x="34" y="62"/>
                    </a:cubicBezTo>
                    <a:lnTo>
                      <a:pt x="755" y="82"/>
                    </a:lnTo>
                    <a:cubicBezTo>
                      <a:pt x="769" y="82"/>
                      <a:pt x="783" y="69"/>
                      <a:pt x="783" y="55"/>
                    </a:cubicBezTo>
                    <a:cubicBezTo>
                      <a:pt x="789" y="35"/>
                      <a:pt x="776" y="21"/>
                      <a:pt x="755" y="21"/>
                    </a:cubicBez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4"/>
              <p:cNvSpPr/>
              <p:nvPr/>
            </p:nvSpPr>
            <p:spPr>
              <a:xfrm>
                <a:off x="1678172" y="1471869"/>
                <a:ext cx="298998" cy="214270"/>
              </a:xfrm>
              <a:custGeom>
                <a:avLst/>
                <a:gdLst/>
                <a:ahLst/>
                <a:cxnLst/>
                <a:rect l="l" t="t" r="r" b="b"/>
                <a:pathLst>
                  <a:path w="2450" h="1750" extrusionOk="0">
                    <a:moveTo>
                      <a:pt x="266" y="1"/>
                    </a:moveTo>
                    <a:lnTo>
                      <a:pt x="0" y="82"/>
                    </a:lnTo>
                    <a:lnTo>
                      <a:pt x="327" y="1749"/>
                    </a:lnTo>
                    <a:lnTo>
                      <a:pt x="1409" y="1722"/>
                    </a:lnTo>
                    <a:lnTo>
                      <a:pt x="2450" y="497"/>
                    </a:lnTo>
                    <a:lnTo>
                      <a:pt x="2116" y="69"/>
                    </a:lnTo>
                    <a:lnTo>
                      <a:pt x="1844" y="8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1233946" y="1481052"/>
                <a:ext cx="444348" cy="61991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5063" extrusionOk="0">
                    <a:moveTo>
                      <a:pt x="3640" y="1"/>
                    </a:moveTo>
                    <a:cubicBezTo>
                      <a:pt x="3640" y="1"/>
                      <a:pt x="2307" y="171"/>
                      <a:pt x="1803" y="545"/>
                    </a:cubicBezTo>
                    <a:cubicBezTo>
                      <a:pt x="1388" y="844"/>
                      <a:pt x="1" y="2756"/>
                      <a:pt x="1" y="2756"/>
                    </a:cubicBezTo>
                    <a:cubicBezTo>
                      <a:pt x="1" y="2756"/>
                      <a:pt x="1191" y="4913"/>
                      <a:pt x="2212" y="5062"/>
                    </a:cubicBezTo>
                    <a:lnTo>
                      <a:pt x="3443" y="3225"/>
                    </a:lnTo>
                    <a:lnTo>
                      <a:pt x="36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1426525" y="1480195"/>
                <a:ext cx="857087" cy="1165506"/>
              </a:xfrm>
              <a:custGeom>
                <a:avLst/>
                <a:gdLst/>
                <a:ahLst/>
                <a:cxnLst/>
                <a:rect l="l" t="t" r="r" b="b"/>
                <a:pathLst>
                  <a:path w="7023" h="9519" extrusionOk="0">
                    <a:moveTo>
                      <a:pt x="4178" y="1"/>
                    </a:moveTo>
                    <a:cubicBezTo>
                      <a:pt x="4178" y="1"/>
                      <a:pt x="3980" y="865"/>
                      <a:pt x="3155" y="865"/>
                    </a:cubicBezTo>
                    <a:cubicBezTo>
                      <a:pt x="3143" y="865"/>
                      <a:pt x="3130" y="865"/>
                      <a:pt x="3117" y="865"/>
                    </a:cubicBezTo>
                    <a:cubicBezTo>
                      <a:pt x="2260" y="838"/>
                      <a:pt x="2062" y="14"/>
                      <a:pt x="2062" y="14"/>
                    </a:cubicBezTo>
                    <a:cubicBezTo>
                      <a:pt x="2062" y="14"/>
                      <a:pt x="1518" y="150"/>
                      <a:pt x="1096" y="1083"/>
                    </a:cubicBezTo>
                    <a:cubicBezTo>
                      <a:pt x="681" y="2021"/>
                      <a:pt x="674" y="3130"/>
                      <a:pt x="600" y="3981"/>
                    </a:cubicBezTo>
                    <a:cubicBezTo>
                      <a:pt x="525" y="4831"/>
                      <a:pt x="1" y="9267"/>
                      <a:pt x="1" y="9267"/>
                    </a:cubicBezTo>
                    <a:cubicBezTo>
                      <a:pt x="1232" y="9424"/>
                      <a:pt x="2464" y="9512"/>
                      <a:pt x="3702" y="9519"/>
                    </a:cubicBezTo>
                    <a:cubicBezTo>
                      <a:pt x="4818" y="9519"/>
                      <a:pt x="5927" y="9403"/>
                      <a:pt x="7022" y="9179"/>
                    </a:cubicBezTo>
                    <a:lnTo>
                      <a:pt x="5818" y="1307"/>
                    </a:lnTo>
                    <a:lnTo>
                      <a:pt x="41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1936408" y="1480195"/>
                <a:ext cx="478397" cy="613302"/>
              </a:xfrm>
              <a:custGeom>
                <a:avLst/>
                <a:gdLst/>
                <a:ahLst/>
                <a:cxnLst/>
                <a:rect l="l" t="t" r="r" b="b"/>
                <a:pathLst>
                  <a:path w="3920" h="5009" extrusionOk="0">
                    <a:moveTo>
                      <a:pt x="0" y="1"/>
                    </a:moveTo>
                    <a:lnTo>
                      <a:pt x="225" y="2525"/>
                    </a:lnTo>
                    <a:lnTo>
                      <a:pt x="2177" y="5008"/>
                    </a:lnTo>
                    <a:cubicBezTo>
                      <a:pt x="2919" y="4654"/>
                      <a:pt x="3531" y="4246"/>
                      <a:pt x="3919" y="3348"/>
                    </a:cubicBezTo>
                    <a:cubicBezTo>
                      <a:pt x="3919" y="3348"/>
                      <a:pt x="2756" y="940"/>
                      <a:pt x="2211" y="552"/>
                    </a:cubicBezTo>
                    <a:cubicBezTo>
                      <a:pt x="1674" y="16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1506339" y="720087"/>
                <a:ext cx="606173" cy="478496"/>
              </a:xfrm>
              <a:custGeom>
                <a:avLst/>
                <a:gdLst/>
                <a:ahLst/>
                <a:cxnLst/>
                <a:rect l="l" t="t" r="r" b="b"/>
                <a:pathLst>
                  <a:path w="4967" h="3908" extrusionOk="0">
                    <a:moveTo>
                      <a:pt x="3215" y="1"/>
                    </a:moveTo>
                    <a:cubicBezTo>
                      <a:pt x="2954" y="1"/>
                      <a:pt x="2728" y="195"/>
                      <a:pt x="2728" y="201"/>
                    </a:cubicBezTo>
                    <a:cubicBezTo>
                      <a:pt x="2681" y="133"/>
                      <a:pt x="2613" y="92"/>
                      <a:pt x="2538" y="72"/>
                    </a:cubicBezTo>
                    <a:cubicBezTo>
                      <a:pt x="2500" y="62"/>
                      <a:pt x="2463" y="57"/>
                      <a:pt x="2426" y="57"/>
                    </a:cubicBezTo>
                    <a:cubicBezTo>
                      <a:pt x="2388" y="57"/>
                      <a:pt x="2351" y="62"/>
                      <a:pt x="2313" y="72"/>
                    </a:cubicBezTo>
                    <a:cubicBezTo>
                      <a:pt x="2238" y="86"/>
                      <a:pt x="2177" y="133"/>
                      <a:pt x="2150" y="194"/>
                    </a:cubicBezTo>
                    <a:cubicBezTo>
                      <a:pt x="2000" y="120"/>
                      <a:pt x="1837" y="65"/>
                      <a:pt x="1674" y="24"/>
                    </a:cubicBezTo>
                    <a:cubicBezTo>
                      <a:pt x="1625" y="18"/>
                      <a:pt x="1575" y="14"/>
                      <a:pt x="1526" y="14"/>
                    </a:cubicBezTo>
                    <a:cubicBezTo>
                      <a:pt x="1310" y="14"/>
                      <a:pt x="1092" y="80"/>
                      <a:pt x="959" y="263"/>
                    </a:cubicBezTo>
                    <a:cubicBezTo>
                      <a:pt x="878" y="378"/>
                      <a:pt x="837" y="514"/>
                      <a:pt x="837" y="657"/>
                    </a:cubicBezTo>
                    <a:cubicBezTo>
                      <a:pt x="708" y="664"/>
                      <a:pt x="599" y="759"/>
                      <a:pt x="565" y="882"/>
                    </a:cubicBezTo>
                    <a:cubicBezTo>
                      <a:pt x="558" y="909"/>
                      <a:pt x="558" y="936"/>
                      <a:pt x="565" y="963"/>
                    </a:cubicBezTo>
                    <a:cubicBezTo>
                      <a:pt x="415" y="1031"/>
                      <a:pt x="293" y="1147"/>
                      <a:pt x="211" y="1290"/>
                    </a:cubicBezTo>
                    <a:cubicBezTo>
                      <a:pt x="170" y="1351"/>
                      <a:pt x="143" y="1426"/>
                      <a:pt x="123" y="1501"/>
                    </a:cubicBezTo>
                    <a:cubicBezTo>
                      <a:pt x="75" y="1732"/>
                      <a:pt x="102" y="1970"/>
                      <a:pt x="211" y="2181"/>
                    </a:cubicBezTo>
                    <a:cubicBezTo>
                      <a:pt x="184" y="2188"/>
                      <a:pt x="163" y="2208"/>
                      <a:pt x="143" y="2222"/>
                    </a:cubicBezTo>
                    <a:cubicBezTo>
                      <a:pt x="129" y="2242"/>
                      <a:pt x="116" y="2263"/>
                      <a:pt x="116" y="2290"/>
                    </a:cubicBezTo>
                    <a:cubicBezTo>
                      <a:pt x="89" y="2378"/>
                      <a:pt x="102" y="2474"/>
                      <a:pt x="150" y="2555"/>
                    </a:cubicBezTo>
                    <a:cubicBezTo>
                      <a:pt x="89" y="2623"/>
                      <a:pt x="48" y="2705"/>
                      <a:pt x="20" y="2793"/>
                    </a:cubicBezTo>
                    <a:cubicBezTo>
                      <a:pt x="0" y="2882"/>
                      <a:pt x="20" y="2977"/>
                      <a:pt x="75" y="3052"/>
                    </a:cubicBezTo>
                    <a:cubicBezTo>
                      <a:pt x="211" y="3236"/>
                      <a:pt x="184" y="3433"/>
                      <a:pt x="211" y="3657"/>
                    </a:cubicBezTo>
                    <a:cubicBezTo>
                      <a:pt x="211" y="3685"/>
                      <a:pt x="633" y="3834"/>
                      <a:pt x="653" y="3834"/>
                    </a:cubicBezTo>
                    <a:cubicBezTo>
                      <a:pt x="965" y="3867"/>
                      <a:pt x="1185" y="3907"/>
                      <a:pt x="1422" y="3907"/>
                    </a:cubicBezTo>
                    <a:cubicBezTo>
                      <a:pt x="1579" y="3907"/>
                      <a:pt x="1743" y="3890"/>
                      <a:pt x="1946" y="3841"/>
                    </a:cubicBezTo>
                    <a:cubicBezTo>
                      <a:pt x="2858" y="3623"/>
                      <a:pt x="3796" y="3413"/>
                      <a:pt x="4729" y="3283"/>
                    </a:cubicBezTo>
                    <a:cubicBezTo>
                      <a:pt x="4735" y="3263"/>
                      <a:pt x="4749" y="2998"/>
                      <a:pt x="4763" y="2984"/>
                    </a:cubicBezTo>
                    <a:cubicBezTo>
                      <a:pt x="4790" y="2964"/>
                      <a:pt x="4810" y="2936"/>
                      <a:pt x="4831" y="2909"/>
                    </a:cubicBezTo>
                    <a:cubicBezTo>
                      <a:pt x="4844" y="2882"/>
                      <a:pt x="4858" y="2861"/>
                      <a:pt x="4871" y="2834"/>
                    </a:cubicBezTo>
                    <a:cubicBezTo>
                      <a:pt x="4885" y="2807"/>
                      <a:pt x="4885" y="2773"/>
                      <a:pt x="4878" y="2739"/>
                    </a:cubicBezTo>
                    <a:cubicBezTo>
                      <a:pt x="4953" y="2678"/>
                      <a:pt x="4953" y="2555"/>
                      <a:pt x="4878" y="2487"/>
                    </a:cubicBezTo>
                    <a:cubicBezTo>
                      <a:pt x="4933" y="2392"/>
                      <a:pt x="4960" y="2276"/>
                      <a:pt x="4960" y="2167"/>
                    </a:cubicBezTo>
                    <a:cubicBezTo>
                      <a:pt x="4967" y="2052"/>
                      <a:pt x="4926" y="1943"/>
                      <a:pt x="4858" y="1848"/>
                    </a:cubicBezTo>
                    <a:cubicBezTo>
                      <a:pt x="4960" y="1691"/>
                      <a:pt x="4967" y="1487"/>
                      <a:pt x="4885" y="1324"/>
                    </a:cubicBezTo>
                    <a:cubicBezTo>
                      <a:pt x="4844" y="1235"/>
                      <a:pt x="4763" y="1174"/>
                      <a:pt x="4674" y="1161"/>
                    </a:cubicBezTo>
                    <a:cubicBezTo>
                      <a:pt x="4667" y="1059"/>
                      <a:pt x="4627" y="963"/>
                      <a:pt x="4552" y="888"/>
                    </a:cubicBezTo>
                    <a:cubicBezTo>
                      <a:pt x="4463" y="800"/>
                      <a:pt x="4348" y="746"/>
                      <a:pt x="4225" y="718"/>
                    </a:cubicBezTo>
                    <a:cubicBezTo>
                      <a:pt x="4239" y="678"/>
                      <a:pt x="4246" y="623"/>
                      <a:pt x="4239" y="582"/>
                    </a:cubicBezTo>
                    <a:cubicBezTo>
                      <a:pt x="4232" y="535"/>
                      <a:pt x="4225" y="501"/>
                      <a:pt x="4205" y="460"/>
                    </a:cubicBezTo>
                    <a:cubicBezTo>
                      <a:pt x="4162" y="387"/>
                      <a:pt x="4081" y="335"/>
                      <a:pt x="3996" y="335"/>
                    </a:cubicBezTo>
                    <a:cubicBezTo>
                      <a:pt x="3986" y="335"/>
                      <a:pt x="3976" y="336"/>
                      <a:pt x="3967" y="337"/>
                    </a:cubicBezTo>
                    <a:cubicBezTo>
                      <a:pt x="3865" y="344"/>
                      <a:pt x="3769" y="392"/>
                      <a:pt x="3708" y="467"/>
                    </a:cubicBezTo>
                    <a:cubicBezTo>
                      <a:pt x="3701" y="358"/>
                      <a:pt x="3606" y="72"/>
                      <a:pt x="3313" y="11"/>
                    </a:cubicBezTo>
                    <a:cubicBezTo>
                      <a:pt x="3280" y="4"/>
                      <a:pt x="3247" y="1"/>
                      <a:pt x="3215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1710512" y="1389467"/>
                <a:ext cx="192823" cy="83382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681" extrusionOk="0">
                    <a:moveTo>
                      <a:pt x="1" y="0"/>
                    </a:moveTo>
                    <a:lnTo>
                      <a:pt x="1" y="674"/>
                    </a:lnTo>
                    <a:lnTo>
                      <a:pt x="1579" y="681"/>
                    </a:lnTo>
                    <a:lnTo>
                      <a:pt x="1579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1566017" y="815468"/>
                <a:ext cx="479251" cy="606568"/>
              </a:xfrm>
              <a:custGeom>
                <a:avLst/>
                <a:gdLst/>
                <a:ahLst/>
                <a:cxnLst/>
                <a:rect l="l" t="t" r="r" b="b"/>
                <a:pathLst>
                  <a:path w="3927" h="4954" extrusionOk="0">
                    <a:moveTo>
                      <a:pt x="1974" y="1"/>
                    </a:moveTo>
                    <a:cubicBezTo>
                      <a:pt x="1212" y="1"/>
                      <a:pt x="443" y="402"/>
                      <a:pt x="130" y="1130"/>
                    </a:cubicBezTo>
                    <a:cubicBezTo>
                      <a:pt x="1" y="1423"/>
                      <a:pt x="35" y="1708"/>
                      <a:pt x="35" y="2157"/>
                    </a:cubicBezTo>
                    <a:cubicBezTo>
                      <a:pt x="35" y="3532"/>
                      <a:pt x="858" y="4954"/>
                      <a:pt x="1974" y="4954"/>
                    </a:cubicBezTo>
                    <a:cubicBezTo>
                      <a:pt x="3090" y="4954"/>
                      <a:pt x="3913" y="3532"/>
                      <a:pt x="3913" y="2157"/>
                    </a:cubicBezTo>
                    <a:cubicBezTo>
                      <a:pt x="3913" y="1647"/>
                      <a:pt x="3927" y="1212"/>
                      <a:pt x="3716" y="871"/>
                    </a:cubicBezTo>
                    <a:cubicBezTo>
                      <a:pt x="3369" y="307"/>
                      <a:pt x="2641" y="1"/>
                      <a:pt x="1974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1732113" y="1402445"/>
                <a:ext cx="136319" cy="23753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94" extrusionOk="0">
                    <a:moveTo>
                      <a:pt x="36" y="0"/>
                    </a:moveTo>
                    <a:cubicBezTo>
                      <a:pt x="25" y="0"/>
                      <a:pt x="12" y="7"/>
                      <a:pt x="7" y="17"/>
                    </a:cubicBezTo>
                    <a:cubicBezTo>
                      <a:pt x="1" y="30"/>
                      <a:pt x="7" y="51"/>
                      <a:pt x="21" y="58"/>
                    </a:cubicBezTo>
                    <a:cubicBezTo>
                      <a:pt x="205" y="146"/>
                      <a:pt x="409" y="194"/>
                      <a:pt x="613" y="194"/>
                    </a:cubicBezTo>
                    <a:cubicBezTo>
                      <a:pt x="776" y="194"/>
                      <a:pt x="940" y="160"/>
                      <a:pt x="1096" y="105"/>
                    </a:cubicBezTo>
                    <a:cubicBezTo>
                      <a:pt x="1110" y="98"/>
                      <a:pt x="1116" y="78"/>
                      <a:pt x="1116" y="64"/>
                    </a:cubicBezTo>
                    <a:cubicBezTo>
                      <a:pt x="1111" y="49"/>
                      <a:pt x="1099" y="41"/>
                      <a:pt x="1087" y="41"/>
                    </a:cubicBezTo>
                    <a:cubicBezTo>
                      <a:pt x="1083" y="41"/>
                      <a:pt x="1079" y="42"/>
                      <a:pt x="1076" y="44"/>
                    </a:cubicBezTo>
                    <a:cubicBezTo>
                      <a:pt x="925" y="102"/>
                      <a:pt x="766" y="132"/>
                      <a:pt x="607" y="132"/>
                    </a:cubicBezTo>
                    <a:cubicBezTo>
                      <a:pt x="415" y="132"/>
                      <a:pt x="223" y="89"/>
                      <a:pt x="48" y="3"/>
                    </a:cubicBezTo>
                    <a:cubicBezTo>
                      <a:pt x="45" y="1"/>
                      <a:pt x="40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1644367" y="1036350"/>
                <a:ext cx="110324" cy="35018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86" extrusionOk="0">
                    <a:moveTo>
                      <a:pt x="672" y="1"/>
                    </a:moveTo>
                    <a:cubicBezTo>
                      <a:pt x="642" y="1"/>
                      <a:pt x="610" y="3"/>
                      <a:pt x="577" y="6"/>
                    </a:cubicBezTo>
                    <a:cubicBezTo>
                      <a:pt x="407" y="6"/>
                      <a:pt x="243" y="61"/>
                      <a:pt x="107" y="156"/>
                    </a:cubicBezTo>
                    <a:cubicBezTo>
                      <a:pt x="1" y="235"/>
                      <a:pt x="10" y="285"/>
                      <a:pt x="85" y="285"/>
                    </a:cubicBezTo>
                    <a:cubicBezTo>
                      <a:pt x="101" y="285"/>
                      <a:pt x="120" y="283"/>
                      <a:pt x="141" y="278"/>
                    </a:cubicBezTo>
                    <a:cubicBezTo>
                      <a:pt x="277" y="244"/>
                      <a:pt x="413" y="224"/>
                      <a:pt x="556" y="217"/>
                    </a:cubicBezTo>
                    <a:cubicBezTo>
                      <a:pt x="590" y="214"/>
                      <a:pt x="622" y="214"/>
                      <a:pt x="652" y="214"/>
                    </a:cubicBezTo>
                    <a:cubicBezTo>
                      <a:pt x="665" y="214"/>
                      <a:pt x="677" y="214"/>
                      <a:pt x="689" y="214"/>
                    </a:cubicBezTo>
                    <a:cubicBezTo>
                      <a:pt x="783" y="214"/>
                      <a:pt x="852" y="209"/>
                      <a:pt x="876" y="129"/>
                    </a:cubicBezTo>
                    <a:cubicBezTo>
                      <a:pt x="904" y="40"/>
                      <a:pt x="809" y="1"/>
                      <a:pt x="672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1868676" y="1037819"/>
                <a:ext cx="113009" cy="31467"/>
              </a:xfrm>
              <a:custGeom>
                <a:avLst/>
                <a:gdLst/>
                <a:ahLst/>
                <a:cxnLst/>
                <a:rect l="l" t="t" r="r" b="b"/>
                <a:pathLst>
                  <a:path w="926" h="257" extrusionOk="0">
                    <a:moveTo>
                      <a:pt x="293" y="0"/>
                    </a:moveTo>
                    <a:cubicBezTo>
                      <a:pt x="127" y="0"/>
                      <a:pt x="0" y="43"/>
                      <a:pt x="38" y="144"/>
                    </a:cubicBezTo>
                    <a:cubicBezTo>
                      <a:pt x="60" y="202"/>
                      <a:pt x="107" y="216"/>
                      <a:pt x="170" y="216"/>
                    </a:cubicBezTo>
                    <a:cubicBezTo>
                      <a:pt x="225" y="216"/>
                      <a:pt x="292" y="205"/>
                      <a:pt x="365" y="205"/>
                    </a:cubicBezTo>
                    <a:cubicBezTo>
                      <a:pt x="508" y="212"/>
                      <a:pt x="644" y="226"/>
                      <a:pt x="780" y="253"/>
                    </a:cubicBezTo>
                    <a:cubicBezTo>
                      <a:pt x="796" y="256"/>
                      <a:pt x="810" y="257"/>
                      <a:pt x="823" y="257"/>
                    </a:cubicBezTo>
                    <a:cubicBezTo>
                      <a:pt x="910" y="257"/>
                      <a:pt x="925" y="200"/>
                      <a:pt x="807" y="124"/>
                    </a:cubicBezTo>
                    <a:cubicBezTo>
                      <a:pt x="673" y="47"/>
                      <a:pt x="521" y="0"/>
                      <a:pt x="363" y="0"/>
                    </a:cubicBezTo>
                    <a:cubicBezTo>
                      <a:pt x="352" y="0"/>
                      <a:pt x="342" y="1"/>
                      <a:pt x="331" y="1"/>
                    </a:cubicBezTo>
                    <a:cubicBezTo>
                      <a:pt x="318" y="1"/>
                      <a:pt x="305" y="0"/>
                      <a:pt x="293" y="0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1796917" y="1142016"/>
                <a:ext cx="52355" cy="85096"/>
              </a:xfrm>
              <a:custGeom>
                <a:avLst/>
                <a:gdLst/>
                <a:ahLst/>
                <a:cxnLst/>
                <a:rect l="l" t="t" r="r" b="b"/>
                <a:pathLst>
                  <a:path w="429" h="695" extrusionOk="0">
                    <a:moveTo>
                      <a:pt x="96" y="1"/>
                    </a:moveTo>
                    <a:cubicBezTo>
                      <a:pt x="82" y="1"/>
                      <a:pt x="68" y="14"/>
                      <a:pt x="68" y="28"/>
                    </a:cubicBezTo>
                    <a:cubicBezTo>
                      <a:pt x="62" y="48"/>
                      <a:pt x="75" y="62"/>
                      <a:pt x="96" y="62"/>
                    </a:cubicBezTo>
                    <a:cubicBezTo>
                      <a:pt x="170" y="69"/>
                      <a:pt x="238" y="103"/>
                      <a:pt x="286" y="164"/>
                    </a:cubicBezTo>
                    <a:cubicBezTo>
                      <a:pt x="334" y="225"/>
                      <a:pt x="361" y="300"/>
                      <a:pt x="354" y="375"/>
                    </a:cubicBezTo>
                    <a:cubicBezTo>
                      <a:pt x="335" y="523"/>
                      <a:pt x="212" y="634"/>
                      <a:pt x="66" y="634"/>
                    </a:cubicBezTo>
                    <a:cubicBezTo>
                      <a:pt x="58" y="634"/>
                      <a:pt x="50" y="634"/>
                      <a:pt x="41" y="633"/>
                    </a:cubicBezTo>
                    <a:cubicBezTo>
                      <a:pt x="38" y="632"/>
                      <a:pt x="34" y="632"/>
                      <a:pt x="31" y="632"/>
                    </a:cubicBezTo>
                    <a:cubicBezTo>
                      <a:pt x="16" y="632"/>
                      <a:pt x="7" y="644"/>
                      <a:pt x="7" y="661"/>
                    </a:cubicBezTo>
                    <a:cubicBezTo>
                      <a:pt x="0" y="674"/>
                      <a:pt x="14" y="688"/>
                      <a:pt x="34" y="695"/>
                    </a:cubicBezTo>
                    <a:lnTo>
                      <a:pt x="68" y="695"/>
                    </a:lnTo>
                    <a:cubicBezTo>
                      <a:pt x="245" y="688"/>
                      <a:pt x="395" y="558"/>
                      <a:pt x="415" y="382"/>
                    </a:cubicBezTo>
                    <a:cubicBezTo>
                      <a:pt x="429" y="191"/>
                      <a:pt x="293" y="21"/>
                      <a:pt x="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1888203" y="1086183"/>
                <a:ext cx="31730" cy="57669"/>
              </a:xfrm>
              <a:custGeom>
                <a:avLst/>
                <a:gdLst/>
                <a:ahLst/>
                <a:cxnLst/>
                <a:rect l="l" t="t" r="r" b="b"/>
                <a:pathLst>
                  <a:path w="260" h="471" extrusionOk="0">
                    <a:moveTo>
                      <a:pt x="130" y="1"/>
                    </a:moveTo>
                    <a:cubicBezTo>
                      <a:pt x="62" y="1"/>
                      <a:pt x="1" y="110"/>
                      <a:pt x="1" y="239"/>
                    </a:cubicBezTo>
                    <a:cubicBezTo>
                      <a:pt x="1" y="368"/>
                      <a:pt x="62" y="470"/>
                      <a:pt x="130" y="470"/>
                    </a:cubicBezTo>
                    <a:cubicBezTo>
                      <a:pt x="198" y="470"/>
                      <a:pt x="259" y="368"/>
                      <a:pt x="259" y="239"/>
                    </a:cubicBezTo>
                    <a:cubicBezTo>
                      <a:pt x="259" y="110"/>
                      <a:pt x="198" y="1"/>
                      <a:pt x="1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1708071" y="1086183"/>
                <a:ext cx="30876" cy="57669"/>
              </a:xfrm>
              <a:custGeom>
                <a:avLst/>
                <a:gdLst/>
                <a:ahLst/>
                <a:cxnLst/>
                <a:rect l="l" t="t" r="r" b="b"/>
                <a:pathLst>
                  <a:path w="253" h="471" extrusionOk="0">
                    <a:moveTo>
                      <a:pt x="130" y="1"/>
                    </a:moveTo>
                    <a:cubicBezTo>
                      <a:pt x="55" y="1"/>
                      <a:pt x="0" y="103"/>
                      <a:pt x="0" y="239"/>
                    </a:cubicBezTo>
                    <a:cubicBezTo>
                      <a:pt x="0" y="368"/>
                      <a:pt x="55" y="470"/>
                      <a:pt x="130" y="470"/>
                    </a:cubicBezTo>
                    <a:cubicBezTo>
                      <a:pt x="198" y="470"/>
                      <a:pt x="252" y="368"/>
                      <a:pt x="252" y="239"/>
                    </a:cubicBezTo>
                    <a:cubicBezTo>
                      <a:pt x="252" y="103"/>
                      <a:pt x="198" y="1"/>
                      <a:pt x="1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1973753" y="1087407"/>
                <a:ext cx="124725" cy="133460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090" extrusionOk="0">
                    <a:moveTo>
                      <a:pt x="565" y="1"/>
                    </a:moveTo>
                    <a:cubicBezTo>
                      <a:pt x="366" y="1"/>
                      <a:pt x="169" y="165"/>
                      <a:pt x="89" y="413"/>
                    </a:cubicBezTo>
                    <a:cubicBezTo>
                      <a:pt x="0" y="705"/>
                      <a:pt x="116" y="1004"/>
                      <a:pt x="347" y="1072"/>
                    </a:cubicBezTo>
                    <a:cubicBezTo>
                      <a:pt x="383" y="1084"/>
                      <a:pt x="420" y="1090"/>
                      <a:pt x="456" y="1090"/>
                    </a:cubicBezTo>
                    <a:cubicBezTo>
                      <a:pt x="655" y="1090"/>
                      <a:pt x="852" y="925"/>
                      <a:pt x="933" y="678"/>
                    </a:cubicBezTo>
                    <a:cubicBezTo>
                      <a:pt x="1021" y="385"/>
                      <a:pt x="905" y="93"/>
                      <a:pt x="674" y="18"/>
                    </a:cubicBezTo>
                    <a:cubicBezTo>
                      <a:pt x="638" y="6"/>
                      <a:pt x="602" y="1"/>
                      <a:pt x="565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1513784" y="1086918"/>
                <a:ext cx="124603" cy="133704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092" extrusionOk="0">
                    <a:moveTo>
                      <a:pt x="449" y="1"/>
                    </a:moveTo>
                    <a:cubicBezTo>
                      <a:pt x="415" y="1"/>
                      <a:pt x="381" y="5"/>
                      <a:pt x="347" y="15"/>
                    </a:cubicBezTo>
                    <a:cubicBezTo>
                      <a:pt x="116" y="90"/>
                      <a:pt x="0" y="389"/>
                      <a:pt x="96" y="675"/>
                    </a:cubicBezTo>
                    <a:cubicBezTo>
                      <a:pt x="171" y="925"/>
                      <a:pt x="376" y="1091"/>
                      <a:pt x="579" y="1091"/>
                    </a:cubicBezTo>
                    <a:cubicBezTo>
                      <a:pt x="613" y="1091"/>
                      <a:pt x="647" y="1086"/>
                      <a:pt x="681" y="1076"/>
                    </a:cubicBezTo>
                    <a:cubicBezTo>
                      <a:pt x="912" y="1002"/>
                      <a:pt x="1021" y="702"/>
                      <a:pt x="932" y="417"/>
                    </a:cubicBezTo>
                    <a:cubicBezTo>
                      <a:pt x="851" y="166"/>
                      <a:pt x="650" y="1"/>
                      <a:pt x="449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1562722" y="811305"/>
                <a:ext cx="484255" cy="358382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2927" extrusionOk="0">
                    <a:moveTo>
                      <a:pt x="2001" y="1"/>
                    </a:moveTo>
                    <a:cubicBezTo>
                      <a:pt x="1225" y="1"/>
                      <a:pt x="450" y="402"/>
                      <a:pt x="130" y="1144"/>
                    </a:cubicBezTo>
                    <a:cubicBezTo>
                      <a:pt x="1" y="1436"/>
                      <a:pt x="21" y="1729"/>
                      <a:pt x="35" y="2184"/>
                    </a:cubicBezTo>
                    <a:cubicBezTo>
                      <a:pt x="48" y="2572"/>
                      <a:pt x="69" y="2878"/>
                      <a:pt x="103" y="2912"/>
                    </a:cubicBezTo>
                    <a:cubicBezTo>
                      <a:pt x="112" y="2922"/>
                      <a:pt x="120" y="2927"/>
                      <a:pt x="128" y="2927"/>
                    </a:cubicBezTo>
                    <a:cubicBezTo>
                      <a:pt x="175" y="2927"/>
                      <a:pt x="207" y="2779"/>
                      <a:pt x="218" y="2756"/>
                    </a:cubicBezTo>
                    <a:cubicBezTo>
                      <a:pt x="252" y="2640"/>
                      <a:pt x="266" y="2518"/>
                      <a:pt x="266" y="2395"/>
                    </a:cubicBezTo>
                    <a:cubicBezTo>
                      <a:pt x="266" y="2334"/>
                      <a:pt x="252" y="2280"/>
                      <a:pt x="246" y="2219"/>
                    </a:cubicBezTo>
                    <a:cubicBezTo>
                      <a:pt x="246" y="2157"/>
                      <a:pt x="259" y="2089"/>
                      <a:pt x="273" y="2028"/>
                    </a:cubicBezTo>
                    <a:cubicBezTo>
                      <a:pt x="273" y="2008"/>
                      <a:pt x="266" y="1933"/>
                      <a:pt x="280" y="1919"/>
                    </a:cubicBezTo>
                    <a:cubicBezTo>
                      <a:pt x="368" y="1851"/>
                      <a:pt x="443" y="1756"/>
                      <a:pt x="504" y="1654"/>
                    </a:cubicBezTo>
                    <a:cubicBezTo>
                      <a:pt x="545" y="1552"/>
                      <a:pt x="559" y="1443"/>
                      <a:pt x="545" y="1334"/>
                    </a:cubicBezTo>
                    <a:lnTo>
                      <a:pt x="545" y="1334"/>
                    </a:lnTo>
                    <a:cubicBezTo>
                      <a:pt x="587" y="1340"/>
                      <a:pt x="630" y="1342"/>
                      <a:pt x="672" y="1342"/>
                    </a:cubicBezTo>
                    <a:cubicBezTo>
                      <a:pt x="932" y="1342"/>
                      <a:pt x="1179" y="1235"/>
                      <a:pt x="1355" y="1041"/>
                    </a:cubicBezTo>
                    <a:cubicBezTo>
                      <a:pt x="1436" y="1130"/>
                      <a:pt x="1545" y="1178"/>
                      <a:pt x="1661" y="1184"/>
                    </a:cubicBezTo>
                    <a:cubicBezTo>
                      <a:pt x="1858" y="1184"/>
                      <a:pt x="1919" y="1123"/>
                      <a:pt x="1919" y="1123"/>
                    </a:cubicBezTo>
                    <a:lnTo>
                      <a:pt x="1919" y="1123"/>
                    </a:lnTo>
                    <a:cubicBezTo>
                      <a:pt x="1919" y="1123"/>
                      <a:pt x="1885" y="1300"/>
                      <a:pt x="2001" y="1334"/>
                    </a:cubicBezTo>
                    <a:cubicBezTo>
                      <a:pt x="2025" y="1341"/>
                      <a:pt x="2048" y="1344"/>
                      <a:pt x="2069" y="1344"/>
                    </a:cubicBezTo>
                    <a:cubicBezTo>
                      <a:pt x="2270" y="1344"/>
                      <a:pt x="2321" y="1048"/>
                      <a:pt x="2321" y="1048"/>
                    </a:cubicBezTo>
                    <a:cubicBezTo>
                      <a:pt x="2399" y="1093"/>
                      <a:pt x="2487" y="1115"/>
                      <a:pt x="2575" y="1115"/>
                    </a:cubicBezTo>
                    <a:cubicBezTo>
                      <a:pt x="2648" y="1115"/>
                      <a:pt x="2722" y="1100"/>
                      <a:pt x="2790" y="1069"/>
                    </a:cubicBezTo>
                    <a:cubicBezTo>
                      <a:pt x="2838" y="1157"/>
                      <a:pt x="2926" y="1218"/>
                      <a:pt x="3022" y="1252"/>
                    </a:cubicBezTo>
                    <a:cubicBezTo>
                      <a:pt x="3086" y="1266"/>
                      <a:pt x="3152" y="1273"/>
                      <a:pt x="3219" y="1273"/>
                    </a:cubicBezTo>
                    <a:cubicBezTo>
                      <a:pt x="3285" y="1273"/>
                      <a:pt x="3351" y="1266"/>
                      <a:pt x="3416" y="1252"/>
                    </a:cubicBezTo>
                    <a:lnTo>
                      <a:pt x="3416" y="1252"/>
                    </a:lnTo>
                    <a:cubicBezTo>
                      <a:pt x="3403" y="1334"/>
                      <a:pt x="3423" y="1416"/>
                      <a:pt x="3471" y="1484"/>
                    </a:cubicBezTo>
                    <a:cubicBezTo>
                      <a:pt x="3511" y="1552"/>
                      <a:pt x="3579" y="1606"/>
                      <a:pt x="3654" y="1633"/>
                    </a:cubicBezTo>
                    <a:cubicBezTo>
                      <a:pt x="3641" y="1633"/>
                      <a:pt x="3607" y="1803"/>
                      <a:pt x="3654" y="1974"/>
                    </a:cubicBezTo>
                    <a:cubicBezTo>
                      <a:pt x="3695" y="2123"/>
                      <a:pt x="3804" y="2225"/>
                      <a:pt x="3811" y="2300"/>
                    </a:cubicBezTo>
                    <a:cubicBezTo>
                      <a:pt x="3818" y="2382"/>
                      <a:pt x="3838" y="2470"/>
                      <a:pt x="3845" y="2545"/>
                    </a:cubicBezTo>
                    <a:cubicBezTo>
                      <a:pt x="3845" y="2613"/>
                      <a:pt x="3858" y="2688"/>
                      <a:pt x="3892" y="2749"/>
                    </a:cubicBezTo>
                    <a:cubicBezTo>
                      <a:pt x="3895" y="2752"/>
                      <a:pt x="3897" y="2753"/>
                      <a:pt x="3899" y="2753"/>
                    </a:cubicBezTo>
                    <a:cubicBezTo>
                      <a:pt x="3913" y="2753"/>
                      <a:pt x="3915" y="2681"/>
                      <a:pt x="3933" y="2470"/>
                    </a:cubicBezTo>
                    <a:cubicBezTo>
                      <a:pt x="3940" y="2375"/>
                      <a:pt x="3954" y="2280"/>
                      <a:pt x="3954" y="2184"/>
                    </a:cubicBezTo>
                    <a:cubicBezTo>
                      <a:pt x="3954" y="1661"/>
                      <a:pt x="3967" y="1225"/>
                      <a:pt x="3756" y="878"/>
                    </a:cubicBezTo>
                    <a:cubicBezTo>
                      <a:pt x="3409" y="314"/>
                      <a:pt x="2681" y="1"/>
                      <a:pt x="2001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1764210" y="742739"/>
                <a:ext cx="43568" cy="50323"/>
              </a:xfrm>
              <a:custGeom>
                <a:avLst/>
                <a:gdLst/>
                <a:ahLst/>
                <a:cxnLst/>
                <a:rect l="l" t="t" r="r" b="b"/>
                <a:pathLst>
                  <a:path w="357" h="411" extrusionOk="0">
                    <a:moveTo>
                      <a:pt x="58" y="1"/>
                    </a:moveTo>
                    <a:cubicBezTo>
                      <a:pt x="19" y="1"/>
                      <a:pt x="0" y="52"/>
                      <a:pt x="37" y="71"/>
                    </a:cubicBezTo>
                    <a:cubicBezTo>
                      <a:pt x="159" y="132"/>
                      <a:pt x="255" y="248"/>
                      <a:pt x="275" y="384"/>
                    </a:cubicBezTo>
                    <a:cubicBezTo>
                      <a:pt x="282" y="397"/>
                      <a:pt x="296" y="411"/>
                      <a:pt x="316" y="411"/>
                    </a:cubicBezTo>
                    <a:lnTo>
                      <a:pt x="323" y="411"/>
                    </a:lnTo>
                    <a:cubicBezTo>
                      <a:pt x="343" y="404"/>
                      <a:pt x="357" y="390"/>
                      <a:pt x="350" y="370"/>
                    </a:cubicBezTo>
                    <a:cubicBezTo>
                      <a:pt x="323" y="207"/>
                      <a:pt x="214" y="71"/>
                      <a:pt x="71" y="3"/>
                    </a:cubicBezTo>
                    <a:cubicBezTo>
                      <a:pt x="66" y="1"/>
                      <a:pt x="62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1607633" y="917950"/>
                <a:ext cx="25018" cy="53384"/>
              </a:xfrm>
              <a:custGeom>
                <a:avLst/>
                <a:gdLst/>
                <a:ahLst/>
                <a:cxnLst/>
                <a:rect l="l" t="t" r="r" b="b"/>
                <a:pathLst>
                  <a:path w="205" h="436" extrusionOk="0">
                    <a:moveTo>
                      <a:pt x="41" y="0"/>
                    </a:moveTo>
                    <a:cubicBezTo>
                      <a:pt x="21" y="0"/>
                      <a:pt x="0" y="14"/>
                      <a:pt x="0" y="34"/>
                    </a:cubicBezTo>
                    <a:cubicBezTo>
                      <a:pt x="14" y="170"/>
                      <a:pt x="55" y="300"/>
                      <a:pt x="129" y="415"/>
                    </a:cubicBezTo>
                    <a:cubicBezTo>
                      <a:pt x="136" y="429"/>
                      <a:pt x="143" y="436"/>
                      <a:pt x="157" y="436"/>
                    </a:cubicBezTo>
                    <a:cubicBezTo>
                      <a:pt x="163" y="429"/>
                      <a:pt x="170" y="429"/>
                      <a:pt x="177" y="429"/>
                    </a:cubicBezTo>
                    <a:cubicBezTo>
                      <a:pt x="197" y="415"/>
                      <a:pt x="204" y="395"/>
                      <a:pt x="191" y="375"/>
                    </a:cubicBezTo>
                    <a:cubicBezTo>
                      <a:pt x="123" y="273"/>
                      <a:pt x="89" y="157"/>
                      <a:pt x="75" y="34"/>
                    </a:cubicBezTo>
                    <a:cubicBezTo>
                      <a:pt x="75" y="14"/>
                      <a:pt x="61" y="0"/>
                      <a:pt x="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1689765" y="800775"/>
                <a:ext cx="30876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713" extrusionOk="0">
                    <a:moveTo>
                      <a:pt x="103" y="1"/>
                    </a:moveTo>
                    <a:cubicBezTo>
                      <a:pt x="94" y="1"/>
                      <a:pt x="85" y="4"/>
                      <a:pt x="76" y="12"/>
                    </a:cubicBezTo>
                    <a:cubicBezTo>
                      <a:pt x="28" y="66"/>
                      <a:pt x="1" y="134"/>
                      <a:pt x="7" y="209"/>
                    </a:cubicBezTo>
                    <a:cubicBezTo>
                      <a:pt x="28" y="291"/>
                      <a:pt x="82" y="352"/>
                      <a:pt x="157" y="386"/>
                    </a:cubicBezTo>
                    <a:cubicBezTo>
                      <a:pt x="103" y="481"/>
                      <a:pt x="103" y="597"/>
                      <a:pt x="157" y="685"/>
                    </a:cubicBezTo>
                    <a:cubicBezTo>
                      <a:pt x="164" y="699"/>
                      <a:pt x="178" y="712"/>
                      <a:pt x="191" y="712"/>
                    </a:cubicBezTo>
                    <a:cubicBezTo>
                      <a:pt x="198" y="712"/>
                      <a:pt x="198" y="706"/>
                      <a:pt x="205" y="706"/>
                    </a:cubicBezTo>
                    <a:cubicBezTo>
                      <a:pt x="225" y="699"/>
                      <a:pt x="232" y="672"/>
                      <a:pt x="225" y="658"/>
                    </a:cubicBezTo>
                    <a:cubicBezTo>
                      <a:pt x="144" y="495"/>
                      <a:pt x="239" y="400"/>
                      <a:pt x="239" y="400"/>
                    </a:cubicBezTo>
                    <a:cubicBezTo>
                      <a:pt x="246" y="393"/>
                      <a:pt x="252" y="379"/>
                      <a:pt x="252" y="372"/>
                    </a:cubicBezTo>
                    <a:cubicBezTo>
                      <a:pt x="252" y="359"/>
                      <a:pt x="239" y="345"/>
                      <a:pt x="232" y="338"/>
                    </a:cubicBezTo>
                    <a:cubicBezTo>
                      <a:pt x="137" y="297"/>
                      <a:pt x="89" y="250"/>
                      <a:pt x="82" y="195"/>
                    </a:cubicBezTo>
                    <a:cubicBezTo>
                      <a:pt x="76" y="148"/>
                      <a:pt x="96" y="100"/>
                      <a:pt x="130" y="66"/>
                    </a:cubicBezTo>
                    <a:cubicBezTo>
                      <a:pt x="156" y="40"/>
                      <a:pt x="133" y="1"/>
                      <a:pt x="1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1980343" y="912930"/>
                <a:ext cx="43324" cy="53506"/>
              </a:xfrm>
              <a:custGeom>
                <a:avLst/>
                <a:gdLst/>
                <a:ahLst/>
                <a:cxnLst/>
                <a:rect l="l" t="t" r="r" b="b"/>
                <a:pathLst>
                  <a:path w="355" h="437" extrusionOk="0">
                    <a:moveTo>
                      <a:pt x="321" y="1"/>
                    </a:moveTo>
                    <a:cubicBezTo>
                      <a:pt x="300" y="1"/>
                      <a:pt x="280" y="14"/>
                      <a:pt x="273" y="35"/>
                    </a:cubicBezTo>
                    <a:cubicBezTo>
                      <a:pt x="266" y="177"/>
                      <a:pt x="171" y="307"/>
                      <a:pt x="28" y="361"/>
                    </a:cubicBezTo>
                    <a:cubicBezTo>
                      <a:pt x="8" y="368"/>
                      <a:pt x="1" y="388"/>
                      <a:pt x="8" y="409"/>
                    </a:cubicBezTo>
                    <a:cubicBezTo>
                      <a:pt x="8" y="422"/>
                      <a:pt x="21" y="436"/>
                      <a:pt x="42" y="436"/>
                    </a:cubicBezTo>
                    <a:lnTo>
                      <a:pt x="55" y="436"/>
                    </a:lnTo>
                    <a:cubicBezTo>
                      <a:pt x="219" y="375"/>
                      <a:pt x="334" y="218"/>
                      <a:pt x="348" y="41"/>
                    </a:cubicBezTo>
                    <a:cubicBezTo>
                      <a:pt x="355" y="21"/>
                      <a:pt x="334" y="7"/>
                      <a:pt x="3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2045146" y="976232"/>
                <a:ext cx="26727" cy="7848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641" extrusionOk="0">
                    <a:moveTo>
                      <a:pt x="142" y="0"/>
                    </a:moveTo>
                    <a:cubicBezTo>
                      <a:pt x="130" y="0"/>
                      <a:pt x="118" y="8"/>
                      <a:pt x="109" y="21"/>
                    </a:cubicBezTo>
                    <a:cubicBezTo>
                      <a:pt x="109" y="35"/>
                      <a:pt x="1" y="259"/>
                      <a:pt x="143" y="620"/>
                    </a:cubicBezTo>
                    <a:cubicBezTo>
                      <a:pt x="150" y="633"/>
                      <a:pt x="164" y="640"/>
                      <a:pt x="177" y="640"/>
                    </a:cubicBezTo>
                    <a:cubicBezTo>
                      <a:pt x="184" y="640"/>
                      <a:pt x="191" y="640"/>
                      <a:pt x="191" y="633"/>
                    </a:cubicBezTo>
                    <a:cubicBezTo>
                      <a:pt x="212" y="627"/>
                      <a:pt x="218" y="606"/>
                      <a:pt x="212" y="586"/>
                    </a:cubicBezTo>
                    <a:cubicBezTo>
                      <a:pt x="82" y="266"/>
                      <a:pt x="177" y="55"/>
                      <a:pt x="177" y="55"/>
                    </a:cubicBezTo>
                    <a:cubicBezTo>
                      <a:pt x="184" y="35"/>
                      <a:pt x="177" y="14"/>
                      <a:pt x="164" y="7"/>
                    </a:cubicBezTo>
                    <a:cubicBezTo>
                      <a:pt x="157" y="3"/>
                      <a:pt x="149" y="0"/>
                      <a:pt x="1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1887348" y="777634"/>
                <a:ext cx="73224" cy="102972"/>
              </a:xfrm>
              <a:custGeom>
                <a:avLst/>
                <a:gdLst/>
                <a:ahLst/>
                <a:cxnLst/>
                <a:rect l="l" t="t" r="r" b="b"/>
                <a:pathLst>
                  <a:path w="600" h="841" extrusionOk="0">
                    <a:moveTo>
                      <a:pt x="559" y="0"/>
                    </a:moveTo>
                    <a:cubicBezTo>
                      <a:pt x="549" y="0"/>
                      <a:pt x="538" y="3"/>
                      <a:pt x="532" y="10"/>
                    </a:cubicBezTo>
                    <a:cubicBezTo>
                      <a:pt x="450" y="92"/>
                      <a:pt x="396" y="187"/>
                      <a:pt x="368" y="303"/>
                    </a:cubicBezTo>
                    <a:cubicBezTo>
                      <a:pt x="355" y="364"/>
                      <a:pt x="355" y="432"/>
                      <a:pt x="355" y="493"/>
                    </a:cubicBezTo>
                    <a:cubicBezTo>
                      <a:pt x="355" y="541"/>
                      <a:pt x="348" y="582"/>
                      <a:pt x="334" y="623"/>
                    </a:cubicBezTo>
                    <a:cubicBezTo>
                      <a:pt x="293" y="663"/>
                      <a:pt x="239" y="684"/>
                      <a:pt x="185" y="691"/>
                    </a:cubicBezTo>
                    <a:cubicBezTo>
                      <a:pt x="117" y="704"/>
                      <a:pt x="35" y="718"/>
                      <a:pt x="15" y="793"/>
                    </a:cubicBezTo>
                    <a:cubicBezTo>
                      <a:pt x="1" y="813"/>
                      <a:pt x="15" y="833"/>
                      <a:pt x="35" y="840"/>
                    </a:cubicBezTo>
                    <a:lnTo>
                      <a:pt x="49" y="840"/>
                    </a:lnTo>
                    <a:cubicBezTo>
                      <a:pt x="62" y="840"/>
                      <a:pt x="83" y="827"/>
                      <a:pt x="83" y="806"/>
                    </a:cubicBezTo>
                    <a:cubicBezTo>
                      <a:pt x="96" y="772"/>
                      <a:pt x="130" y="765"/>
                      <a:pt x="198" y="752"/>
                    </a:cubicBezTo>
                    <a:cubicBezTo>
                      <a:pt x="273" y="752"/>
                      <a:pt x="341" y="718"/>
                      <a:pt x="396" y="670"/>
                    </a:cubicBezTo>
                    <a:cubicBezTo>
                      <a:pt x="423" y="616"/>
                      <a:pt x="436" y="555"/>
                      <a:pt x="430" y="493"/>
                    </a:cubicBezTo>
                    <a:cubicBezTo>
                      <a:pt x="430" y="432"/>
                      <a:pt x="436" y="371"/>
                      <a:pt x="443" y="310"/>
                    </a:cubicBezTo>
                    <a:cubicBezTo>
                      <a:pt x="470" y="214"/>
                      <a:pt x="518" y="133"/>
                      <a:pt x="586" y="65"/>
                    </a:cubicBezTo>
                    <a:cubicBezTo>
                      <a:pt x="600" y="51"/>
                      <a:pt x="600" y="24"/>
                      <a:pt x="586" y="10"/>
                    </a:cubicBezTo>
                    <a:cubicBezTo>
                      <a:pt x="579" y="3"/>
                      <a:pt x="569" y="0"/>
                      <a:pt x="5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1758718" y="1261150"/>
                <a:ext cx="107273" cy="43466"/>
              </a:xfrm>
              <a:custGeom>
                <a:avLst/>
                <a:gdLst/>
                <a:ahLst/>
                <a:cxnLst/>
                <a:rect l="l" t="t" r="r" b="b"/>
                <a:pathLst>
                  <a:path w="879" h="355" extrusionOk="0">
                    <a:moveTo>
                      <a:pt x="0" y="0"/>
                    </a:moveTo>
                    <a:cubicBezTo>
                      <a:pt x="67" y="207"/>
                      <a:pt x="192" y="354"/>
                      <a:pt x="420" y="354"/>
                    </a:cubicBezTo>
                    <a:cubicBezTo>
                      <a:pt x="425" y="354"/>
                      <a:pt x="431" y="354"/>
                      <a:pt x="436" y="354"/>
                    </a:cubicBezTo>
                    <a:cubicBezTo>
                      <a:pt x="640" y="354"/>
                      <a:pt x="817" y="225"/>
                      <a:pt x="878" y="34"/>
                    </a:cubicBezTo>
                    <a:lnTo>
                      <a:pt x="878" y="34"/>
                    </a:lnTo>
                    <a:cubicBezTo>
                      <a:pt x="777" y="42"/>
                      <a:pt x="676" y="45"/>
                      <a:pt x="575" y="45"/>
                    </a:cubicBezTo>
                    <a:cubicBezTo>
                      <a:pt x="383" y="45"/>
                      <a:pt x="192" y="32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1876609" y="2491182"/>
                <a:ext cx="322308" cy="97952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800" extrusionOk="0">
                    <a:moveTo>
                      <a:pt x="30" y="1"/>
                    </a:moveTo>
                    <a:cubicBezTo>
                      <a:pt x="21" y="1"/>
                      <a:pt x="12" y="7"/>
                      <a:pt x="7" y="17"/>
                    </a:cubicBezTo>
                    <a:cubicBezTo>
                      <a:pt x="0" y="31"/>
                      <a:pt x="7" y="44"/>
                      <a:pt x="21" y="51"/>
                    </a:cubicBezTo>
                    <a:cubicBezTo>
                      <a:pt x="34" y="58"/>
                      <a:pt x="1565" y="643"/>
                      <a:pt x="2606" y="799"/>
                    </a:cubicBezTo>
                    <a:lnTo>
                      <a:pt x="2613" y="799"/>
                    </a:lnTo>
                    <a:cubicBezTo>
                      <a:pt x="2627" y="799"/>
                      <a:pt x="2633" y="793"/>
                      <a:pt x="2633" y="779"/>
                    </a:cubicBezTo>
                    <a:cubicBezTo>
                      <a:pt x="2640" y="765"/>
                      <a:pt x="2627" y="752"/>
                      <a:pt x="2613" y="752"/>
                    </a:cubicBezTo>
                    <a:cubicBezTo>
                      <a:pt x="1572" y="595"/>
                      <a:pt x="55" y="10"/>
                      <a:pt x="41" y="3"/>
                    </a:cubicBezTo>
                    <a:cubicBezTo>
                      <a:pt x="38" y="1"/>
                      <a:pt x="34" y="1"/>
                      <a:pt x="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1830966" y="2367028"/>
                <a:ext cx="142909" cy="108849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889" extrusionOk="0">
                    <a:moveTo>
                      <a:pt x="27" y="0"/>
                    </a:moveTo>
                    <a:cubicBezTo>
                      <a:pt x="21" y="0"/>
                      <a:pt x="14" y="4"/>
                      <a:pt x="7" y="10"/>
                    </a:cubicBezTo>
                    <a:cubicBezTo>
                      <a:pt x="0" y="17"/>
                      <a:pt x="0" y="31"/>
                      <a:pt x="7" y="44"/>
                    </a:cubicBezTo>
                    <a:cubicBezTo>
                      <a:pt x="21" y="44"/>
                      <a:pt x="789" y="657"/>
                      <a:pt x="1130" y="881"/>
                    </a:cubicBezTo>
                    <a:cubicBezTo>
                      <a:pt x="1130" y="888"/>
                      <a:pt x="1136" y="888"/>
                      <a:pt x="1143" y="888"/>
                    </a:cubicBezTo>
                    <a:cubicBezTo>
                      <a:pt x="1150" y="888"/>
                      <a:pt x="1157" y="888"/>
                      <a:pt x="1164" y="881"/>
                    </a:cubicBezTo>
                    <a:cubicBezTo>
                      <a:pt x="1170" y="868"/>
                      <a:pt x="1170" y="854"/>
                      <a:pt x="1157" y="847"/>
                    </a:cubicBezTo>
                    <a:cubicBezTo>
                      <a:pt x="824" y="623"/>
                      <a:pt x="55" y="10"/>
                      <a:pt x="41" y="10"/>
                    </a:cubicBezTo>
                    <a:cubicBezTo>
                      <a:pt x="38" y="4"/>
                      <a:pt x="33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1493037" y="1823394"/>
                <a:ext cx="21723" cy="87912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18" extrusionOk="0">
                    <a:moveTo>
                      <a:pt x="150" y="1"/>
                    </a:moveTo>
                    <a:cubicBezTo>
                      <a:pt x="136" y="1"/>
                      <a:pt x="129" y="8"/>
                      <a:pt x="123" y="21"/>
                    </a:cubicBezTo>
                    <a:lnTo>
                      <a:pt x="0" y="688"/>
                    </a:lnTo>
                    <a:cubicBezTo>
                      <a:pt x="0" y="702"/>
                      <a:pt x="7" y="715"/>
                      <a:pt x="21" y="715"/>
                    </a:cubicBezTo>
                    <a:cubicBezTo>
                      <a:pt x="23" y="716"/>
                      <a:pt x="26" y="717"/>
                      <a:pt x="28" y="717"/>
                    </a:cubicBezTo>
                    <a:cubicBezTo>
                      <a:pt x="39" y="717"/>
                      <a:pt x="48" y="706"/>
                      <a:pt x="48" y="695"/>
                    </a:cubicBezTo>
                    <a:lnTo>
                      <a:pt x="170" y="28"/>
                    </a:lnTo>
                    <a:cubicBezTo>
                      <a:pt x="177" y="14"/>
                      <a:pt x="164" y="8"/>
                      <a:pt x="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2158765" y="1800008"/>
                <a:ext cx="35148" cy="90238"/>
              </a:xfrm>
              <a:custGeom>
                <a:avLst/>
                <a:gdLst/>
                <a:ahLst/>
                <a:cxnLst/>
                <a:rect l="l" t="t" r="r" b="b"/>
                <a:pathLst>
                  <a:path w="288" h="737" extrusionOk="0">
                    <a:moveTo>
                      <a:pt x="31" y="0"/>
                    </a:moveTo>
                    <a:cubicBezTo>
                      <a:pt x="15" y="0"/>
                      <a:pt x="0" y="12"/>
                      <a:pt x="8" y="29"/>
                    </a:cubicBezTo>
                    <a:lnTo>
                      <a:pt x="240" y="723"/>
                    </a:lnTo>
                    <a:cubicBezTo>
                      <a:pt x="240" y="729"/>
                      <a:pt x="247" y="736"/>
                      <a:pt x="260" y="736"/>
                    </a:cubicBezTo>
                    <a:lnTo>
                      <a:pt x="267" y="736"/>
                    </a:lnTo>
                    <a:cubicBezTo>
                      <a:pt x="281" y="736"/>
                      <a:pt x="287" y="716"/>
                      <a:pt x="281" y="709"/>
                    </a:cubicBezTo>
                    <a:lnTo>
                      <a:pt x="56" y="15"/>
                    </a:lnTo>
                    <a:cubicBezTo>
                      <a:pt x="51" y="5"/>
                      <a:pt x="41" y="0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1457279" y="2636518"/>
                <a:ext cx="126311" cy="200802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40" extrusionOk="0">
                    <a:moveTo>
                      <a:pt x="1008" y="0"/>
                    </a:moveTo>
                    <a:cubicBezTo>
                      <a:pt x="994" y="0"/>
                      <a:pt x="987" y="7"/>
                      <a:pt x="980" y="21"/>
                    </a:cubicBezTo>
                    <a:cubicBezTo>
                      <a:pt x="838" y="640"/>
                      <a:pt x="504" y="1191"/>
                      <a:pt x="21" y="1599"/>
                    </a:cubicBezTo>
                    <a:cubicBezTo>
                      <a:pt x="1" y="1613"/>
                      <a:pt x="14" y="1640"/>
                      <a:pt x="35" y="1640"/>
                    </a:cubicBezTo>
                    <a:cubicBezTo>
                      <a:pt x="41" y="1640"/>
                      <a:pt x="48" y="1640"/>
                      <a:pt x="55" y="1633"/>
                    </a:cubicBezTo>
                    <a:cubicBezTo>
                      <a:pt x="545" y="1218"/>
                      <a:pt x="885" y="653"/>
                      <a:pt x="1028" y="27"/>
                    </a:cubicBezTo>
                    <a:cubicBezTo>
                      <a:pt x="1035" y="14"/>
                      <a:pt x="1021" y="7"/>
                      <a:pt x="10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1277148" y="2303237"/>
                <a:ext cx="103856" cy="190027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552" extrusionOk="0">
                    <a:moveTo>
                      <a:pt x="301" y="1"/>
                    </a:moveTo>
                    <a:cubicBezTo>
                      <a:pt x="217" y="1"/>
                      <a:pt x="128" y="18"/>
                      <a:pt x="89" y="82"/>
                    </a:cubicBezTo>
                    <a:cubicBezTo>
                      <a:pt x="7" y="218"/>
                      <a:pt x="34" y="375"/>
                      <a:pt x="28" y="470"/>
                    </a:cubicBezTo>
                    <a:cubicBezTo>
                      <a:pt x="0" y="627"/>
                      <a:pt x="14" y="776"/>
                      <a:pt x="55" y="926"/>
                    </a:cubicBezTo>
                    <a:cubicBezTo>
                      <a:pt x="123" y="1178"/>
                      <a:pt x="170" y="1321"/>
                      <a:pt x="286" y="1423"/>
                    </a:cubicBezTo>
                    <a:cubicBezTo>
                      <a:pt x="402" y="1525"/>
                      <a:pt x="687" y="1552"/>
                      <a:pt x="687" y="1552"/>
                    </a:cubicBezTo>
                    <a:lnTo>
                      <a:pt x="851" y="1545"/>
                    </a:lnTo>
                    <a:lnTo>
                      <a:pt x="592" y="21"/>
                    </a:lnTo>
                    <a:lnTo>
                      <a:pt x="477" y="21"/>
                    </a:lnTo>
                    <a:cubicBezTo>
                      <a:pt x="477" y="21"/>
                      <a:pt x="393" y="1"/>
                      <a:pt x="301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2382220" y="1596146"/>
                <a:ext cx="100683" cy="204107"/>
              </a:xfrm>
              <a:custGeom>
                <a:avLst/>
                <a:gdLst/>
                <a:ahLst/>
                <a:cxnLst/>
                <a:rect l="l" t="t" r="r" b="b"/>
                <a:pathLst>
                  <a:path w="825" h="1667" extrusionOk="0">
                    <a:moveTo>
                      <a:pt x="392" y="1"/>
                    </a:moveTo>
                    <a:cubicBezTo>
                      <a:pt x="263" y="1"/>
                      <a:pt x="110" y="102"/>
                      <a:pt x="110" y="102"/>
                    </a:cubicBezTo>
                    <a:lnTo>
                      <a:pt x="1" y="142"/>
                    </a:lnTo>
                    <a:lnTo>
                      <a:pt x="259" y="1666"/>
                    </a:lnTo>
                    <a:lnTo>
                      <a:pt x="409" y="1619"/>
                    </a:lnTo>
                    <a:cubicBezTo>
                      <a:pt x="409" y="1619"/>
                      <a:pt x="668" y="1496"/>
                      <a:pt x="749" y="1367"/>
                    </a:cubicBezTo>
                    <a:cubicBezTo>
                      <a:pt x="824" y="1231"/>
                      <a:pt x="824" y="1074"/>
                      <a:pt x="804" y="823"/>
                    </a:cubicBezTo>
                    <a:cubicBezTo>
                      <a:pt x="797" y="666"/>
                      <a:pt x="749" y="517"/>
                      <a:pt x="681" y="387"/>
                    </a:cubicBezTo>
                    <a:cubicBezTo>
                      <a:pt x="640" y="299"/>
                      <a:pt x="620" y="136"/>
                      <a:pt x="498" y="34"/>
                    </a:cubicBezTo>
                    <a:cubicBezTo>
                      <a:pt x="468" y="10"/>
                      <a:pt x="431" y="1"/>
                      <a:pt x="39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1215640" y="1510315"/>
                <a:ext cx="1366848" cy="1362757"/>
              </a:xfrm>
              <a:custGeom>
                <a:avLst/>
                <a:gdLst/>
                <a:ahLst/>
                <a:cxnLst/>
                <a:rect l="l" t="t" r="r" b="b"/>
                <a:pathLst>
                  <a:path w="11200" h="11130" extrusionOk="0">
                    <a:moveTo>
                      <a:pt x="9334" y="0"/>
                    </a:moveTo>
                    <a:cubicBezTo>
                      <a:pt x="9309" y="0"/>
                      <a:pt x="9285" y="2"/>
                      <a:pt x="9260" y="7"/>
                    </a:cubicBezTo>
                    <a:lnTo>
                      <a:pt x="409" y="1401"/>
                    </a:lnTo>
                    <a:cubicBezTo>
                      <a:pt x="164" y="1435"/>
                      <a:pt x="1" y="1667"/>
                      <a:pt x="42" y="1905"/>
                    </a:cubicBezTo>
                    <a:lnTo>
                      <a:pt x="1436" y="10756"/>
                    </a:lnTo>
                    <a:cubicBezTo>
                      <a:pt x="1467" y="10970"/>
                      <a:pt x="1652" y="11130"/>
                      <a:pt x="1867" y="11130"/>
                    </a:cubicBezTo>
                    <a:cubicBezTo>
                      <a:pt x="1891" y="11130"/>
                      <a:pt x="1915" y="11128"/>
                      <a:pt x="1940" y="11124"/>
                    </a:cubicBezTo>
                    <a:lnTo>
                      <a:pt x="10791" y="9729"/>
                    </a:lnTo>
                    <a:cubicBezTo>
                      <a:pt x="11029" y="9688"/>
                      <a:pt x="11200" y="9463"/>
                      <a:pt x="11159" y="9225"/>
                    </a:cubicBezTo>
                    <a:lnTo>
                      <a:pt x="9764" y="374"/>
                    </a:lnTo>
                    <a:cubicBezTo>
                      <a:pt x="9727" y="154"/>
                      <a:pt x="9543" y="0"/>
                      <a:pt x="93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1417128" y="1676711"/>
                <a:ext cx="1102265" cy="1069391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8734" extrusionOk="0">
                    <a:moveTo>
                      <a:pt x="3331" y="0"/>
                    </a:moveTo>
                    <a:cubicBezTo>
                      <a:pt x="3239" y="0"/>
                      <a:pt x="3148" y="53"/>
                      <a:pt x="3112" y="151"/>
                    </a:cubicBezTo>
                    <a:lnTo>
                      <a:pt x="58" y="8417"/>
                    </a:lnTo>
                    <a:cubicBezTo>
                      <a:pt x="1" y="8575"/>
                      <a:pt x="114" y="8733"/>
                      <a:pt x="272" y="8733"/>
                    </a:cubicBezTo>
                    <a:cubicBezTo>
                      <a:pt x="284" y="8733"/>
                      <a:pt x="297" y="8732"/>
                      <a:pt x="309" y="8730"/>
                    </a:cubicBezTo>
                    <a:lnTo>
                      <a:pt x="8773" y="7424"/>
                    </a:lnTo>
                    <a:cubicBezTo>
                      <a:pt x="8950" y="7397"/>
                      <a:pt x="9031" y="7186"/>
                      <a:pt x="8923" y="7043"/>
                    </a:cubicBezTo>
                    <a:lnTo>
                      <a:pt x="3514" y="90"/>
                    </a:lnTo>
                    <a:cubicBezTo>
                      <a:pt x="3468" y="29"/>
                      <a:pt x="3399" y="0"/>
                      <a:pt x="33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1801920" y="1944242"/>
                <a:ext cx="115450" cy="115094"/>
              </a:xfrm>
              <a:custGeom>
                <a:avLst/>
                <a:gdLst/>
                <a:ahLst/>
                <a:cxnLst/>
                <a:rect l="l" t="t" r="r" b="b"/>
                <a:pathLst>
                  <a:path w="946" h="940" extrusionOk="0">
                    <a:moveTo>
                      <a:pt x="476" y="0"/>
                    </a:moveTo>
                    <a:cubicBezTo>
                      <a:pt x="211" y="0"/>
                      <a:pt x="0" y="211"/>
                      <a:pt x="0" y="470"/>
                    </a:cubicBezTo>
                    <a:cubicBezTo>
                      <a:pt x="0" y="728"/>
                      <a:pt x="211" y="939"/>
                      <a:pt x="476" y="939"/>
                    </a:cubicBezTo>
                    <a:cubicBezTo>
                      <a:pt x="735" y="939"/>
                      <a:pt x="946" y="728"/>
                      <a:pt x="946" y="470"/>
                    </a:cubicBezTo>
                    <a:cubicBezTo>
                      <a:pt x="946" y="211"/>
                      <a:pt x="735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1834749" y="2062764"/>
                <a:ext cx="296923" cy="445069"/>
              </a:xfrm>
              <a:custGeom>
                <a:avLst/>
                <a:gdLst/>
                <a:ahLst/>
                <a:cxnLst/>
                <a:rect l="l" t="t" r="r" b="b"/>
                <a:pathLst>
                  <a:path w="2433" h="3635" extrusionOk="0">
                    <a:moveTo>
                      <a:pt x="309" y="1"/>
                    </a:moveTo>
                    <a:cubicBezTo>
                      <a:pt x="156" y="1"/>
                      <a:pt x="0" y="117"/>
                      <a:pt x="31" y="318"/>
                    </a:cubicBezTo>
                    <a:lnTo>
                      <a:pt x="248" y="1754"/>
                    </a:lnTo>
                    <a:cubicBezTo>
                      <a:pt x="262" y="1808"/>
                      <a:pt x="282" y="1856"/>
                      <a:pt x="323" y="1903"/>
                    </a:cubicBezTo>
                    <a:lnTo>
                      <a:pt x="1881" y="3550"/>
                    </a:lnTo>
                    <a:cubicBezTo>
                      <a:pt x="1933" y="3602"/>
                      <a:pt x="2005" y="3635"/>
                      <a:pt x="2084" y="3635"/>
                    </a:cubicBezTo>
                    <a:cubicBezTo>
                      <a:pt x="2098" y="3635"/>
                      <a:pt x="2112" y="3634"/>
                      <a:pt x="2126" y="3632"/>
                    </a:cubicBezTo>
                    <a:cubicBezTo>
                      <a:pt x="2344" y="3598"/>
                      <a:pt x="2432" y="3332"/>
                      <a:pt x="2282" y="3169"/>
                    </a:cubicBezTo>
                    <a:lnTo>
                      <a:pt x="786" y="1584"/>
                    </a:lnTo>
                    <a:lnTo>
                      <a:pt x="575" y="237"/>
                    </a:lnTo>
                    <a:cubicBezTo>
                      <a:pt x="551" y="74"/>
                      <a:pt x="431" y="1"/>
                      <a:pt x="3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1731259" y="2039256"/>
                <a:ext cx="375273" cy="275612"/>
              </a:xfrm>
              <a:custGeom>
                <a:avLst/>
                <a:gdLst/>
                <a:ahLst/>
                <a:cxnLst/>
                <a:rect l="l" t="t" r="r" b="b"/>
                <a:pathLst>
                  <a:path w="3075" h="2251" extrusionOk="0">
                    <a:moveTo>
                      <a:pt x="1144" y="1"/>
                    </a:moveTo>
                    <a:cubicBezTo>
                      <a:pt x="1065" y="1"/>
                      <a:pt x="987" y="35"/>
                      <a:pt x="933" y="102"/>
                    </a:cubicBezTo>
                    <a:lnTo>
                      <a:pt x="307" y="857"/>
                    </a:lnTo>
                    <a:cubicBezTo>
                      <a:pt x="273" y="891"/>
                      <a:pt x="259" y="932"/>
                      <a:pt x="246" y="973"/>
                    </a:cubicBezTo>
                    <a:lnTo>
                      <a:pt x="35" y="1912"/>
                    </a:lnTo>
                    <a:cubicBezTo>
                      <a:pt x="1" y="2061"/>
                      <a:pt x="89" y="2211"/>
                      <a:pt x="239" y="2245"/>
                    </a:cubicBezTo>
                    <a:cubicBezTo>
                      <a:pt x="256" y="2249"/>
                      <a:pt x="273" y="2250"/>
                      <a:pt x="290" y="2250"/>
                    </a:cubicBezTo>
                    <a:cubicBezTo>
                      <a:pt x="307" y="2250"/>
                      <a:pt x="324" y="2249"/>
                      <a:pt x="341" y="2245"/>
                    </a:cubicBezTo>
                    <a:cubicBezTo>
                      <a:pt x="457" y="2225"/>
                      <a:pt x="545" y="2143"/>
                      <a:pt x="572" y="2034"/>
                    </a:cubicBezTo>
                    <a:lnTo>
                      <a:pt x="770" y="1157"/>
                    </a:lnTo>
                    <a:lnTo>
                      <a:pt x="1137" y="714"/>
                    </a:lnTo>
                    <a:lnTo>
                      <a:pt x="1518" y="1211"/>
                    </a:lnTo>
                    <a:cubicBezTo>
                      <a:pt x="1545" y="1245"/>
                      <a:pt x="1579" y="1272"/>
                      <a:pt x="1620" y="1293"/>
                    </a:cubicBezTo>
                    <a:lnTo>
                      <a:pt x="2539" y="1714"/>
                    </a:lnTo>
                    <a:cubicBezTo>
                      <a:pt x="2585" y="1738"/>
                      <a:pt x="2629" y="1748"/>
                      <a:pt x="2670" y="1748"/>
                    </a:cubicBezTo>
                    <a:cubicBezTo>
                      <a:pt x="2934" y="1748"/>
                      <a:pt x="3075" y="1335"/>
                      <a:pt x="2763" y="1211"/>
                    </a:cubicBezTo>
                    <a:lnTo>
                      <a:pt x="1913" y="823"/>
                    </a:lnTo>
                    <a:lnTo>
                      <a:pt x="1362" y="109"/>
                    </a:lnTo>
                    <a:cubicBezTo>
                      <a:pt x="1306" y="37"/>
                      <a:pt x="1225" y="1"/>
                      <a:pt x="11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1765308" y="2236997"/>
                <a:ext cx="176836" cy="323242"/>
              </a:xfrm>
              <a:custGeom>
                <a:avLst/>
                <a:gdLst/>
                <a:ahLst/>
                <a:cxnLst/>
                <a:rect l="l" t="t" r="r" b="b"/>
                <a:pathLst>
                  <a:path w="1449" h="2640" extrusionOk="0">
                    <a:moveTo>
                      <a:pt x="1088" y="0"/>
                    </a:moveTo>
                    <a:cubicBezTo>
                      <a:pt x="982" y="0"/>
                      <a:pt x="876" y="58"/>
                      <a:pt x="831" y="195"/>
                    </a:cubicBezTo>
                    <a:lnTo>
                      <a:pt x="55" y="2263"/>
                    </a:lnTo>
                    <a:cubicBezTo>
                      <a:pt x="1" y="2406"/>
                      <a:pt x="76" y="2562"/>
                      <a:pt x="219" y="2617"/>
                    </a:cubicBezTo>
                    <a:cubicBezTo>
                      <a:pt x="249" y="2632"/>
                      <a:pt x="284" y="2640"/>
                      <a:pt x="319" y="2640"/>
                    </a:cubicBezTo>
                    <a:cubicBezTo>
                      <a:pt x="331" y="2640"/>
                      <a:pt x="343" y="2639"/>
                      <a:pt x="355" y="2637"/>
                    </a:cubicBezTo>
                    <a:cubicBezTo>
                      <a:pt x="457" y="2617"/>
                      <a:pt x="538" y="2549"/>
                      <a:pt x="572" y="2460"/>
                    </a:cubicBezTo>
                    <a:lnTo>
                      <a:pt x="1355" y="385"/>
                    </a:lnTo>
                    <a:cubicBezTo>
                      <a:pt x="1449" y="163"/>
                      <a:pt x="1267" y="0"/>
                      <a:pt x="1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1480589" y="2545668"/>
                <a:ext cx="232608" cy="145948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1192" extrusionOk="0">
                    <a:moveTo>
                      <a:pt x="1905" y="1"/>
                    </a:moveTo>
                    <a:lnTo>
                      <a:pt x="1198" y="109"/>
                    </a:lnTo>
                    <a:lnTo>
                      <a:pt x="0" y="1191"/>
                    </a:lnTo>
                    <a:lnTo>
                      <a:pt x="0" y="1191"/>
                    </a:lnTo>
                    <a:lnTo>
                      <a:pt x="1068" y="1028"/>
                    </a:lnTo>
                    <a:lnTo>
                      <a:pt x="19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1899064" y="2502324"/>
                <a:ext cx="130461" cy="124277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015" extrusionOk="0">
                    <a:moveTo>
                      <a:pt x="755" y="1"/>
                    </a:moveTo>
                    <a:lnTo>
                      <a:pt x="48" y="110"/>
                    </a:lnTo>
                    <a:lnTo>
                      <a:pt x="0" y="1014"/>
                    </a:lnTo>
                    <a:lnTo>
                      <a:pt x="1068" y="851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2182197" y="2458980"/>
                <a:ext cx="265803" cy="10260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838" extrusionOk="0">
                    <a:moveTo>
                      <a:pt x="708" y="1"/>
                    </a:moveTo>
                    <a:lnTo>
                      <a:pt x="0" y="110"/>
                    </a:lnTo>
                    <a:lnTo>
                      <a:pt x="1109" y="838"/>
                    </a:lnTo>
                    <a:lnTo>
                      <a:pt x="2177" y="675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1287888" y="2305440"/>
                <a:ext cx="128020" cy="17117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398" extrusionOk="0">
                    <a:moveTo>
                      <a:pt x="398" y="0"/>
                    </a:moveTo>
                    <a:cubicBezTo>
                      <a:pt x="318" y="0"/>
                      <a:pt x="259" y="3"/>
                      <a:pt x="259" y="3"/>
                    </a:cubicBezTo>
                    <a:lnTo>
                      <a:pt x="1" y="64"/>
                    </a:lnTo>
                    <a:lnTo>
                      <a:pt x="225" y="1398"/>
                    </a:lnTo>
                    <a:cubicBezTo>
                      <a:pt x="225" y="1398"/>
                      <a:pt x="674" y="1241"/>
                      <a:pt x="770" y="1126"/>
                    </a:cubicBezTo>
                    <a:cubicBezTo>
                      <a:pt x="865" y="1010"/>
                      <a:pt x="763" y="962"/>
                      <a:pt x="763" y="962"/>
                    </a:cubicBezTo>
                    <a:cubicBezTo>
                      <a:pt x="838" y="949"/>
                      <a:pt x="906" y="922"/>
                      <a:pt x="974" y="881"/>
                    </a:cubicBezTo>
                    <a:cubicBezTo>
                      <a:pt x="1042" y="826"/>
                      <a:pt x="1048" y="765"/>
                      <a:pt x="994" y="677"/>
                    </a:cubicBezTo>
                    <a:cubicBezTo>
                      <a:pt x="968" y="625"/>
                      <a:pt x="915" y="614"/>
                      <a:pt x="871" y="614"/>
                    </a:cubicBezTo>
                    <a:cubicBezTo>
                      <a:pt x="834" y="614"/>
                      <a:pt x="804" y="622"/>
                      <a:pt x="804" y="622"/>
                    </a:cubicBezTo>
                    <a:cubicBezTo>
                      <a:pt x="804" y="622"/>
                      <a:pt x="1001" y="527"/>
                      <a:pt x="974" y="398"/>
                    </a:cubicBezTo>
                    <a:cubicBezTo>
                      <a:pt x="940" y="275"/>
                      <a:pt x="770" y="275"/>
                      <a:pt x="770" y="275"/>
                    </a:cubicBezTo>
                    <a:cubicBezTo>
                      <a:pt x="770" y="275"/>
                      <a:pt x="872" y="194"/>
                      <a:pt x="831" y="85"/>
                    </a:cubicBezTo>
                    <a:cubicBezTo>
                      <a:pt x="804" y="12"/>
                      <a:pt x="559" y="0"/>
                      <a:pt x="398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1280443" y="2336540"/>
                <a:ext cx="101415" cy="27671"/>
              </a:xfrm>
              <a:custGeom>
                <a:avLst/>
                <a:gdLst/>
                <a:ahLst/>
                <a:cxnLst/>
                <a:rect l="l" t="t" r="r" b="b"/>
                <a:pathLst>
                  <a:path w="831" h="226" extrusionOk="0">
                    <a:moveTo>
                      <a:pt x="797" y="1"/>
                    </a:moveTo>
                    <a:cubicBezTo>
                      <a:pt x="749" y="1"/>
                      <a:pt x="320" y="8"/>
                      <a:pt x="239" y="28"/>
                    </a:cubicBezTo>
                    <a:cubicBezTo>
                      <a:pt x="157" y="62"/>
                      <a:pt x="75" y="110"/>
                      <a:pt x="14" y="171"/>
                    </a:cubicBezTo>
                    <a:cubicBezTo>
                      <a:pt x="1" y="185"/>
                      <a:pt x="1" y="198"/>
                      <a:pt x="14" y="212"/>
                    </a:cubicBezTo>
                    <a:cubicBezTo>
                      <a:pt x="14" y="219"/>
                      <a:pt x="28" y="225"/>
                      <a:pt x="35" y="225"/>
                    </a:cubicBezTo>
                    <a:cubicBezTo>
                      <a:pt x="41" y="225"/>
                      <a:pt x="48" y="219"/>
                      <a:pt x="48" y="219"/>
                    </a:cubicBezTo>
                    <a:cubicBezTo>
                      <a:pt x="109" y="164"/>
                      <a:pt x="177" y="117"/>
                      <a:pt x="252" y="89"/>
                    </a:cubicBezTo>
                    <a:cubicBezTo>
                      <a:pt x="429" y="69"/>
                      <a:pt x="613" y="62"/>
                      <a:pt x="797" y="62"/>
                    </a:cubicBezTo>
                    <a:cubicBezTo>
                      <a:pt x="817" y="62"/>
                      <a:pt x="831" y="42"/>
                      <a:pt x="824" y="28"/>
                    </a:cubicBezTo>
                    <a:cubicBezTo>
                      <a:pt x="824" y="14"/>
                      <a:pt x="810" y="1"/>
                      <a:pt x="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1282152" y="2377190"/>
                <a:ext cx="103002" cy="33671"/>
              </a:xfrm>
              <a:custGeom>
                <a:avLst/>
                <a:gdLst/>
                <a:ahLst/>
                <a:cxnLst/>
                <a:rect l="l" t="t" r="r" b="b"/>
                <a:pathLst>
                  <a:path w="844" h="275" extrusionOk="0">
                    <a:moveTo>
                      <a:pt x="824" y="0"/>
                    </a:moveTo>
                    <a:cubicBezTo>
                      <a:pt x="821" y="0"/>
                      <a:pt x="819" y="1"/>
                      <a:pt x="817" y="2"/>
                    </a:cubicBezTo>
                    <a:cubicBezTo>
                      <a:pt x="592" y="23"/>
                      <a:pt x="374" y="57"/>
                      <a:pt x="163" y="118"/>
                    </a:cubicBezTo>
                    <a:cubicBezTo>
                      <a:pt x="109" y="145"/>
                      <a:pt x="61" y="179"/>
                      <a:pt x="14" y="220"/>
                    </a:cubicBezTo>
                    <a:cubicBezTo>
                      <a:pt x="0" y="234"/>
                      <a:pt x="0" y="254"/>
                      <a:pt x="14" y="268"/>
                    </a:cubicBezTo>
                    <a:cubicBezTo>
                      <a:pt x="21" y="274"/>
                      <a:pt x="27" y="274"/>
                      <a:pt x="34" y="274"/>
                    </a:cubicBezTo>
                    <a:cubicBezTo>
                      <a:pt x="41" y="274"/>
                      <a:pt x="48" y="274"/>
                      <a:pt x="55" y="268"/>
                    </a:cubicBezTo>
                    <a:cubicBezTo>
                      <a:pt x="95" y="234"/>
                      <a:pt x="143" y="200"/>
                      <a:pt x="191" y="172"/>
                    </a:cubicBezTo>
                    <a:cubicBezTo>
                      <a:pt x="395" y="118"/>
                      <a:pt x="606" y="84"/>
                      <a:pt x="817" y="57"/>
                    </a:cubicBezTo>
                    <a:cubicBezTo>
                      <a:pt x="837" y="57"/>
                      <a:pt x="844" y="43"/>
                      <a:pt x="844" y="29"/>
                    </a:cubicBezTo>
                    <a:cubicBezTo>
                      <a:pt x="844" y="13"/>
                      <a:pt x="835" y="0"/>
                      <a:pt x="8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1295332" y="2417228"/>
                <a:ext cx="84086" cy="30243"/>
              </a:xfrm>
              <a:custGeom>
                <a:avLst/>
                <a:gdLst/>
                <a:ahLst/>
                <a:cxnLst/>
                <a:rect l="l" t="t" r="r" b="b"/>
                <a:pathLst>
                  <a:path w="689" h="247" extrusionOk="0">
                    <a:moveTo>
                      <a:pt x="661" y="0"/>
                    </a:moveTo>
                    <a:cubicBezTo>
                      <a:pt x="659" y="0"/>
                      <a:pt x="657" y="1"/>
                      <a:pt x="654" y="2"/>
                    </a:cubicBezTo>
                    <a:cubicBezTo>
                      <a:pt x="538" y="9"/>
                      <a:pt x="430" y="22"/>
                      <a:pt x="321" y="43"/>
                    </a:cubicBezTo>
                    <a:cubicBezTo>
                      <a:pt x="219" y="83"/>
                      <a:pt x="117" y="131"/>
                      <a:pt x="21" y="192"/>
                    </a:cubicBezTo>
                    <a:cubicBezTo>
                      <a:pt x="8" y="199"/>
                      <a:pt x="1" y="220"/>
                      <a:pt x="8" y="233"/>
                    </a:cubicBezTo>
                    <a:cubicBezTo>
                      <a:pt x="15" y="240"/>
                      <a:pt x="21" y="247"/>
                      <a:pt x="35" y="247"/>
                    </a:cubicBezTo>
                    <a:lnTo>
                      <a:pt x="49" y="247"/>
                    </a:lnTo>
                    <a:cubicBezTo>
                      <a:pt x="144" y="185"/>
                      <a:pt x="239" y="145"/>
                      <a:pt x="341" y="104"/>
                    </a:cubicBezTo>
                    <a:cubicBezTo>
                      <a:pt x="443" y="83"/>
                      <a:pt x="552" y="70"/>
                      <a:pt x="654" y="56"/>
                    </a:cubicBezTo>
                    <a:cubicBezTo>
                      <a:pt x="675" y="56"/>
                      <a:pt x="688" y="43"/>
                      <a:pt x="681" y="29"/>
                    </a:cubicBezTo>
                    <a:cubicBezTo>
                      <a:pt x="681" y="12"/>
                      <a:pt x="672" y="0"/>
                      <a:pt x="6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1321937" y="2440614"/>
                <a:ext cx="60776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498" h="301" extrusionOk="0">
                    <a:moveTo>
                      <a:pt x="467" y="1"/>
                    </a:moveTo>
                    <a:cubicBezTo>
                      <a:pt x="461" y="1"/>
                      <a:pt x="455" y="3"/>
                      <a:pt x="450" y="8"/>
                    </a:cubicBezTo>
                    <a:cubicBezTo>
                      <a:pt x="314" y="97"/>
                      <a:pt x="171" y="171"/>
                      <a:pt x="21" y="239"/>
                    </a:cubicBezTo>
                    <a:cubicBezTo>
                      <a:pt x="7" y="246"/>
                      <a:pt x="1" y="267"/>
                      <a:pt x="7" y="280"/>
                    </a:cubicBezTo>
                    <a:cubicBezTo>
                      <a:pt x="14" y="294"/>
                      <a:pt x="21" y="301"/>
                      <a:pt x="35" y="301"/>
                    </a:cubicBezTo>
                    <a:lnTo>
                      <a:pt x="48" y="294"/>
                    </a:lnTo>
                    <a:cubicBezTo>
                      <a:pt x="198" y="226"/>
                      <a:pt x="341" y="144"/>
                      <a:pt x="484" y="56"/>
                    </a:cubicBezTo>
                    <a:cubicBezTo>
                      <a:pt x="497" y="49"/>
                      <a:pt x="497" y="29"/>
                      <a:pt x="491" y="15"/>
                    </a:cubicBezTo>
                    <a:cubicBezTo>
                      <a:pt x="486" y="6"/>
                      <a:pt x="477" y="1"/>
                      <a:pt x="4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2342435" y="1600186"/>
                <a:ext cx="128752" cy="16260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328" extrusionOk="0">
                    <a:moveTo>
                      <a:pt x="824" y="1"/>
                    </a:moveTo>
                    <a:lnTo>
                      <a:pt x="565" y="28"/>
                    </a:lnTo>
                    <a:cubicBezTo>
                      <a:pt x="565" y="28"/>
                      <a:pt x="48" y="177"/>
                      <a:pt x="41" y="293"/>
                    </a:cubicBezTo>
                    <a:cubicBezTo>
                      <a:pt x="41" y="402"/>
                      <a:pt x="170" y="456"/>
                      <a:pt x="170" y="456"/>
                    </a:cubicBezTo>
                    <a:cubicBezTo>
                      <a:pt x="170" y="456"/>
                      <a:pt x="0" y="511"/>
                      <a:pt x="14" y="633"/>
                    </a:cubicBezTo>
                    <a:cubicBezTo>
                      <a:pt x="34" y="763"/>
                      <a:pt x="252" y="790"/>
                      <a:pt x="252" y="790"/>
                    </a:cubicBezTo>
                    <a:cubicBezTo>
                      <a:pt x="252" y="790"/>
                      <a:pt x="102" y="803"/>
                      <a:pt x="82" y="905"/>
                    </a:cubicBezTo>
                    <a:cubicBezTo>
                      <a:pt x="68" y="1007"/>
                      <a:pt x="96" y="1062"/>
                      <a:pt x="177" y="1089"/>
                    </a:cubicBezTo>
                    <a:cubicBezTo>
                      <a:pt x="215" y="1100"/>
                      <a:pt x="254" y="1105"/>
                      <a:pt x="295" y="1105"/>
                    </a:cubicBezTo>
                    <a:cubicBezTo>
                      <a:pt x="328" y="1105"/>
                      <a:pt x="361" y="1102"/>
                      <a:pt x="395" y="1096"/>
                    </a:cubicBezTo>
                    <a:lnTo>
                      <a:pt x="395" y="1096"/>
                    </a:lnTo>
                    <a:cubicBezTo>
                      <a:pt x="395" y="1096"/>
                      <a:pt x="320" y="1178"/>
                      <a:pt x="443" y="1252"/>
                    </a:cubicBezTo>
                    <a:cubicBezTo>
                      <a:pt x="572" y="1327"/>
                      <a:pt x="1055" y="1327"/>
                      <a:pt x="1055" y="1327"/>
                    </a:cubicBezTo>
                    <a:lnTo>
                      <a:pt x="824" y="1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2361474" y="1632633"/>
                <a:ext cx="103124" cy="26814"/>
              </a:xfrm>
              <a:custGeom>
                <a:avLst/>
                <a:gdLst/>
                <a:ahLst/>
                <a:cxnLst/>
                <a:rect l="l" t="t" r="r" b="b"/>
                <a:pathLst>
                  <a:path w="845" h="219" extrusionOk="0">
                    <a:moveTo>
                      <a:pt x="565" y="1"/>
                    </a:moveTo>
                    <a:cubicBezTo>
                      <a:pt x="484" y="8"/>
                      <a:pt x="76" y="144"/>
                      <a:pt x="28" y="157"/>
                    </a:cubicBezTo>
                    <a:cubicBezTo>
                      <a:pt x="14" y="164"/>
                      <a:pt x="1" y="178"/>
                      <a:pt x="8" y="198"/>
                    </a:cubicBezTo>
                    <a:cubicBezTo>
                      <a:pt x="14" y="205"/>
                      <a:pt x="21" y="219"/>
                      <a:pt x="35" y="219"/>
                    </a:cubicBezTo>
                    <a:lnTo>
                      <a:pt x="42" y="212"/>
                    </a:lnTo>
                    <a:cubicBezTo>
                      <a:pt x="171" y="171"/>
                      <a:pt x="504" y="69"/>
                      <a:pt x="572" y="62"/>
                    </a:cubicBezTo>
                    <a:cubicBezTo>
                      <a:pt x="647" y="69"/>
                      <a:pt x="729" y="89"/>
                      <a:pt x="804" y="117"/>
                    </a:cubicBezTo>
                    <a:cubicBezTo>
                      <a:pt x="807" y="118"/>
                      <a:pt x="811" y="119"/>
                      <a:pt x="814" y="119"/>
                    </a:cubicBezTo>
                    <a:cubicBezTo>
                      <a:pt x="824" y="119"/>
                      <a:pt x="833" y="113"/>
                      <a:pt x="838" y="103"/>
                    </a:cubicBezTo>
                    <a:cubicBezTo>
                      <a:pt x="844" y="82"/>
                      <a:pt x="838" y="69"/>
                      <a:pt x="824" y="62"/>
                    </a:cubicBezTo>
                    <a:cubicBezTo>
                      <a:pt x="742" y="28"/>
                      <a:pt x="654" y="8"/>
                      <a:pt x="5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2371481" y="1678548"/>
                <a:ext cx="108372" cy="20080"/>
              </a:xfrm>
              <a:custGeom>
                <a:avLst/>
                <a:gdLst/>
                <a:ahLst/>
                <a:cxnLst/>
                <a:rect l="l" t="t" r="r" b="b"/>
                <a:pathLst>
                  <a:path w="888" h="164" extrusionOk="0">
                    <a:moveTo>
                      <a:pt x="681" y="0"/>
                    </a:moveTo>
                    <a:cubicBezTo>
                      <a:pt x="463" y="20"/>
                      <a:pt x="239" y="54"/>
                      <a:pt x="28" y="109"/>
                    </a:cubicBezTo>
                    <a:cubicBezTo>
                      <a:pt x="7" y="109"/>
                      <a:pt x="0" y="129"/>
                      <a:pt x="7" y="143"/>
                    </a:cubicBezTo>
                    <a:cubicBezTo>
                      <a:pt x="7" y="157"/>
                      <a:pt x="21" y="163"/>
                      <a:pt x="34" y="163"/>
                    </a:cubicBezTo>
                    <a:lnTo>
                      <a:pt x="41" y="163"/>
                    </a:lnTo>
                    <a:cubicBezTo>
                      <a:pt x="252" y="116"/>
                      <a:pt x="463" y="82"/>
                      <a:pt x="674" y="61"/>
                    </a:cubicBezTo>
                    <a:cubicBezTo>
                      <a:pt x="728" y="75"/>
                      <a:pt x="783" y="88"/>
                      <a:pt x="837" y="109"/>
                    </a:cubicBezTo>
                    <a:cubicBezTo>
                      <a:pt x="841" y="110"/>
                      <a:pt x="845" y="111"/>
                      <a:pt x="848" y="111"/>
                    </a:cubicBezTo>
                    <a:cubicBezTo>
                      <a:pt x="875" y="111"/>
                      <a:pt x="888" y="67"/>
                      <a:pt x="858" y="54"/>
                    </a:cubicBezTo>
                    <a:cubicBezTo>
                      <a:pt x="796" y="27"/>
                      <a:pt x="742" y="14"/>
                      <a:pt x="6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2390519" y="1719320"/>
                <a:ext cx="88601" cy="1506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23" extrusionOk="0">
                    <a:moveTo>
                      <a:pt x="355" y="0"/>
                    </a:moveTo>
                    <a:cubicBezTo>
                      <a:pt x="246" y="14"/>
                      <a:pt x="137" y="34"/>
                      <a:pt x="35" y="62"/>
                    </a:cubicBezTo>
                    <a:cubicBezTo>
                      <a:pt x="1" y="75"/>
                      <a:pt x="8" y="123"/>
                      <a:pt x="42" y="123"/>
                    </a:cubicBezTo>
                    <a:lnTo>
                      <a:pt x="49" y="123"/>
                    </a:lnTo>
                    <a:cubicBezTo>
                      <a:pt x="49" y="123"/>
                      <a:pt x="266" y="68"/>
                      <a:pt x="361" y="62"/>
                    </a:cubicBezTo>
                    <a:cubicBezTo>
                      <a:pt x="470" y="62"/>
                      <a:pt x="579" y="75"/>
                      <a:pt x="681" y="96"/>
                    </a:cubicBezTo>
                    <a:cubicBezTo>
                      <a:pt x="684" y="97"/>
                      <a:pt x="687" y="97"/>
                      <a:pt x="690" y="97"/>
                    </a:cubicBezTo>
                    <a:cubicBezTo>
                      <a:pt x="717" y="97"/>
                      <a:pt x="726" y="41"/>
                      <a:pt x="695" y="41"/>
                    </a:cubicBezTo>
                    <a:cubicBezTo>
                      <a:pt x="579" y="14"/>
                      <a:pt x="470" y="0"/>
                      <a:pt x="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2394424" y="1750665"/>
                <a:ext cx="68464" cy="17876"/>
              </a:xfrm>
              <a:custGeom>
                <a:avLst/>
                <a:gdLst/>
                <a:ahLst/>
                <a:cxnLst/>
                <a:rect l="l" t="t" r="r" b="b"/>
                <a:pathLst>
                  <a:path w="561" h="146" extrusionOk="0">
                    <a:moveTo>
                      <a:pt x="39" y="1"/>
                    </a:moveTo>
                    <a:cubicBezTo>
                      <a:pt x="8" y="1"/>
                      <a:pt x="0" y="51"/>
                      <a:pt x="37" y="57"/>
                    </a:cubicBezTo>
                    <a:cubicBezTo>
                      <a:pt x="200" y="98"/>
                      <a:pt x="363" y="125"/>
                      <a:pt x="527" y="146"/>
                    </a:cubicBezTo>
                    <a:cubicBezTo>
                      <a:pt x="547" y="146"/>
                      <a:pt x="561" y="132"/>
                      <a:pt x="561" y="112"/>
                    </a:cubicBezTo>
                    <a:cubicBezTo>
                      <a:pt x="561" y="98"/>
                      <a:pt x="547" y="85"/>
                      <a:pt x="534" y="78"/>
                    </a:cubicBezTo>
                    <a:cubicBezTo>
                      <a:pt x="370" y="64"/>
                      <a:pt x="207" y="37"/>
                      <a:pt x="51" y="3"/>
                    </a:cubicBezTo>
                    <a:cubicBezTo>
                      <a:pt x="46" y="2"/>
                      <a:pt x="43" y="1"/>
                      <a:pt x="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65" name="Google Shape;765;p34"/>
          <p:cNvSpPr txBox="1"/>
          <p:nvPr/>
        </p:nvSpPr>
        <p:spPr>
          <a:xfrm>
            <a:off x="227988" y="3900425"/>
            <a:ext cx="3719262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Пешеход</a:t>
            </a:r>
            <a:r>
              <a:rPr lang="en" sz="1300" dirty="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 - лицо, находящееся вне транспортного средства на дороге либо на пешеходной или велопешеходной дорожке и не производящее на них работу.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1" descr="Контрольный список со сплошной заливкой">
            <a:hlinkClick r:id="rId6" action="ppaction://hlinksldjump"/>
            <a:extLst>
              <a:ext uri="{FF2B5EF4-FFF2-40B4-BE49-F238E27FC236}">
                <a16:creationId xmlns:a16="http://schemas.microsoft.com/office/drawing/2014/main" id="{4BF658D7-93DA-430C-E638-1AFE8BA59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4" grpId="0"/>
      <p:bldP spid="685" grpId="0"/>
      <p:bldP spid="686" grpId="0"/>
      <p:bldP spid="687" grpId="0"/>
      <p:bldP spid="7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35"/>
          <p:cNvPicPr preferRelativeResize="0"/>
          <p:nvPr/>
        </p:nvPicPr>
        <p:blipFill rotWithShape="1">
          <a:blip r:embed="rId3">
            <a:alphaModFix/>
          </a:blip>
          <a:srcRect l="1705" t="52291" r="51445" b="15633"/>
          <a:stretch/>
        </p:blipFill>
        <p:spPr>
          <a:xfrm>
            <a:off x="1074225" y="3000968"/>
            <a:ext cx="3197452" cy="1866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35"/>
          <p:cNvPicPr preferRelativeResize="0"/>
          <p:nvPr/>
        </p:nvPicPr>
        <p:blipFill rotWithShape="1">
          <a:blip r:embed="rId3">
            <a:alphaModFix/>
          </a:blip>
          <a:srcRect l="928" t="1213" r="51445" b="60737"/>
          <a:stretch/>
        </p:blipFill>
        <p:spPr>
          <a:xfrm>
            <a:off x="1047690" y="257457"/>
            <a:ext cx="3250515" cy="221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35"/>
          <p:cNvPicPr preferRelativeResize="0"/>
          <p:nvPr/>
        </p:nvPicPr>
        <p:blipFill rotWithShape="1">
          <a:blip r:embed="rId3">
            <a:alphaModFix/>
          </a:blip>
          <a:srcRect l="50228" t="1213" r="1251" b="60737"/>
          <a:stretch/>
        </p:blipFill>
        <p:spPr>
          <a:xfrm>
            <a:off x="4840344" y="257462"/>
            <a:ext cx="3311651" cy="221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35"/>
          <p:cNvPicPr preferRelativeResize="0"/>
          <p:nvPr/>
        </p:nvPicPr>
        <p:blipFill rotWithShape="1">
          <a:blip r:embed="rId3">
            <a:alphaModFix/>
          </a:blip>
          <a:srcRect l="50028" t="52614" r="2347" b="15309"/>
          <a:stretch/>
        </p:blipFill>
        <p:spPr>
          <a:xfrm>
            <a:off x="4840346" y="2923342"/>
            <a:ext cx="3311655" cy="1901261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35"/>
          <p:cNvSpPr/>
          <p:nvPr/>
        </p:nvSpPr>
        <p:spPr>
          <a:xfrm>
            <a:off x="1493100" y="2205350"/>
            <a:ext cx="6109800" cy="883800"/>
          </a:xfrm>
          <a:prstGeom prst="roundRect">
            <a:avLst>
              <a:gd name="adj" fmla="val 16667"/>
            </a:avLst>
          </a:prstGeom>
          <a:solidFill>
            <a:srgbClr val="E1E7EC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5" name="Google Shape;775;p35"/>
          <p:cNvSpPr txBox="1"/>
          <p:nvPr/>
        </p:nvSpPr>
        <p:spPr>
          <a:xfrm>
            <a:off x="1493100" y="2147146"/>
            <a:ext cx="60729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Каждый из этих типов пешеходных переходов имеет свои особенности и предназначен для обеспечения безопасности пешеходов при пересечении дороги.</a:t>
            </a:r>
            <a:endParaRPr sz="1900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" name="Рисунок 4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30AC39E6-9B98-F19F-4CA9-D3577F34F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4" grpId="0" animBg="1"/>
      <p:bldP spid="7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6"/>
          <p:cNvSpPr/>
          <p:nvPr/>
        </p:nvSpPr>
        <p:spPr>
          <a:xfrm>
            <a:off x="4649250" y="2706725"/>
            <a:ext cx="4086900" cy="2134800"/>
          </a:xfrm>
          <a:prstGeom prst="roundRect">
            <a:avLst>
              <a:gd name="adj" fmla="val 16667"/>
            </a:avLst>
          </a:prstGeom>
          <a:solidFill>
            <a:srgbClr val="E1E7E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1" name="Google Shape;781;p36"/>
          <p:cNvSpPr/>
          <p:nvPr/>
        </p:nvSpPr>
        <p:spPr>
          <a:xfrm>
            <a:off x="403300" y="310725"/>
            <a:ext cx="3962100" cy="2097000"/>
          </a:xfrm>
          <a:prstGeom prst="roundRect">
            <a:avLst>
              <a:gd name="adj" fmla="val 16667"/>
            </a:avLst>
          </a:prstGeom>
          <a:solidFill>
            <a:srgbClr val="E1E7E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2" name="Google Shape;782;p36"/>
          <p:cNvSpPr txBox="1"/>
          <p:nvPr/>
        </p:nvSpPr>
        <p:spPr>
          <a:xfrm>
            <a:off x="278500" y="280723"/>
            <a:ext cx="4086900" cy="21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 Подземный пешеходный переход: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Это переход для пешеходов, который находится под уровнем земли.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Обычно имеет входы с обеих сторон дороги.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Обеспечивает безопасный переход через дорогу, так как пешеходы не вступают в контакт с транспортным потоком.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83" name="Google Shape;783;p36"/>
          <p:cNvPicPr preferRelativeResize="0"/>
          <p:nvPr/>
        </p:nvPicPr>
        <p:blipFill rotWithShape="1">
          <a:blip r:embed="rId3">
            <a:alphaModFix/>
          </a:blip>
          <a:srcRect l="1043" t="1238" r="50668" b="50187"/>
          <a:stretch/>
        </p:blipFill>
        <p:spPr>
          <a:xfrm>
            <a:off x="966650" y="2474075"/>
            <a:ext cx="2835375" cy="24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36"/>
          <p:cNvPicPr preferRelativeResize="0"/>
          <p:nvPr/>
        </p:nvPicPr>
        <p:blipFill rotWithShape="1">
          <a:blip r:embed="rId3">
            <a:alphaModFix/>
          </a:blip>
          <a:srcRect l="50671" t="1238" r="1042" b="50187"/>
          <a:stretch/>
        </p:blipFill>
        <p:spPr>
          <a:xfrm>
            <a:off x="5254150" y="254850"/>
            <a:ext cx="2835375" cy="2433840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36"/>
          <p:cNvSpPr txBox="1"/>
          <p:nvPr/>
        </p:nvSpPr>
        <p:spPr>
          <a:xfrm>
            <a:off x="4579650" y="2702629"/>
            <a:ext cx="4156500" cy="21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 Надземный пешеходный переход: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Это переход для пешеходов, который находится над уровнем земли.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Обычно имеет лестницы, эскалаторы или лифты для доступа пешеходов к переходу.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Безопасен, так как пешеходы не пересекают дорогу на уровне транспортного потока.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" name="Рисунок 3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BB266C6A-DC82-B5AC-92D8-1E9C28F05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2" grpId="0"/>
      <p:bldP spid="7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7"/>
          <p:cNvSpPr/>
          <p:nvPr/>
        </p:nvSpPr>
        <p:spPr>
          <a:xfrm>
            <a:off x="4805425" y="255225"/>
            <a:ext cx="3792900" cy="23913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1" name="Google Shape;791;p37"/>
          <p:cNvSpPr/>
          <p:nvPr/>
        </p:nvSpPr>
        <p:spPr>
          <a:xfrm>
            <a:off x="463375" y="2693975"/>
            <a:ext cx="3792900" cy="21876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2" name="Google Shape;792;p37"/>
          <p:cNvSpPr txBox="1"/>
          <p:nvPr/>
        </p:nvSpPr>
        <p:spPr>
          <a:xfrm>
            <a:off x="420475" y="2617925"/>
            <a:ext cx="37929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Наземный регулируемый 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пешеходный переход: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Это переход для пешеходов на уровне земли, который контролируется светофором или другими сигнальными устройствами.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Пешеходам разрешается переходить дорогу только при соответствующем световом сигнале, гарантируя безопасность перехода.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93" name="Google Shape;793;p37"/>
          <p:cNvPicPr preferRelativeResize="0"/>
          <p:nvPr/>
        </p:nvPicPr>
        <p:blipFill rotWithShape="1">
          <a:blip r:embed="rId3">
            <a:alphaModFix/>
          </a:blip>
          <a:srcRect l="851" t="52003" r="51574"/>
          <a:stretch/>
        </p:blipFill>
        <p:spPr>
          <a:xfrm>
            <a:off x="1011025" y="289688"/>
            <a:ext cx="2697600" cy="232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37"/>
          <p:cNvPicPr preferRelativeResize="0"/>
          <p:nvPr/>
        </p:nvPicPr>
        <p:blipFill rotWithShape="1">
          <a:blip r:embed="rId3">
            <a:alphaModFix/>
          </a:blip>
          <a:srcRect l="50372" t="52002" r="1200" b="1600"/>
          <a:stretch/>
        </p:blipFill>
        <p:spPr>
          <a:xfrm>
            <a:off x="5234475" y="2683729"/>
            <a:ext cx="2697600" cy="2205446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37"/>
          <p:cNvSpPr txBox="1"/>
          <p:nvPr/>
        </p:nvSpPr>
        <p:spPr>
          <a:xfrm>
            <a:off x="4711025" y="173325"/>
            <a:ext cx="422196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Наземный нерегулируемый     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пешеходный переход:</a:t>
            </a:r>
            <a:endParaRPr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146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Это переход для пешеходов на уровне земли, который не контролируется светофором или другими сигнальными устройствами.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146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-"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Пешеходы должны быть осторожны и убедиться, что дорога свободна перед переходом, так как нет специальных сигналов, указывающих им время для перехода.</a:t>
            </a:r>
            <a:endParaRPr dirty="0"/>
          </a:p>
        </p:txBody>
      </p:sp>
      <p:pic>
        <p:nvPicPr>
          <p:cNvPr id="8" name="Рисунок 7" descr="Контрольный список со сплошной заливкой">
            <a:hlinkClick r:id="rId4" action="ppaction://hlinksldjump"/>
            <a:extLst>
              <a:ext uri="{FF2B5EF4-FFF2-40B4-BE49-F238E27FC236}">
                <a16:creationId xmlns:a16="http://schemas.microsoft.com/office/drawing/2014/main" id="{76017611-1DF3-8D0A-56AC-D35E17AB70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" grpId="0"/>
      <p:bldP spid="7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38"/>
          <p:cNvGrpSpPr/>
          <p:nvPr/>
        </p:nvGrpSpPr>
        <p:grpSpPr>
          <a:xfrm>
            <a:off x="5565081" y="1279195"/>
            <a:ext cx="2582376" cy="2585110"/>
            <a:chOff x="6753696" y="1466951"/>
            <a:chExt cx="1677085" cy="1517796"/>
          </a:xfrm>
        </p:grpSpPr>
        <p:sp>
          <p:nvSpPr>
            <p:cNvPr id="801" name="Google Shape;801;p38"/>
            <p:cNvSpPr/>
            <p:nvPr/>
          </p:nvSpPr>
          <p:spPr>
            <a:xfrm>
              <a:off x="7027354" y="1547478"/>
              <a:ext cx="1403428" cy="1024265"/>
            </a:xfrm>
            <a:custGeom>
              <a:avLst/>
              <a:gdLst/>
              <a:ahLst/>
              <a:cxnLst/>
              <a:rect l="l" t="t" r="r" b="b"/>
              <a:pathLst>
                <a:path w="19164" h="13986" extrusionOk="0">
                  <a:moveTo>
                    <a:pt x="3294" y="0"/>
                  </a:moveTo>
                  <a:cubicBezTo>
                    <a:pt x="197" y="0"/>
                    <a:pt x="1" y="4760"/>
                    <a:pt x="263" y="9799"/>
                  </a:cubicBezTo>
                  <a:cubicBezTo>
                    <a:pt x="409" y="12677"/>
                    <a:pt x="2251" y="13986"/>
                    <a:pt x="4506" y="13986"/>
                  </a:cubicBezTo>
                  <a:cubicBezTo>
                    <a:pt x="6250" y="13986"/>
                    <a:pt x="8240" y="13204"/>
                    <a:pt x="9883" y="11759"/>
                  </a:cubicBezTo>
                  <a:cubicBezTo>
                    <a:pt x="13659" y="8439"/>
                    <a:pt x="19163" y="1465"/>
                    <a:pt x="15877" y="261"/>
                  </a:cubicBezTo>
                  <a:cubicBezTo>
                    <a:pt x="15390" y="82"/>
                    <a:pt x="14958" y="6"/>
                    <a:pt x="14565" y="6"/>
                  </a:cubicBezTo>
                  <a:cubicBezTo>
                    <a:pt x="12310" y="6"/>
                    <a:pt x="11336" y="2520"/>
                    <a:pt x="8468" y="2642"/>
                  </a:cubicBezTo>
                  <a:cubicBezTo>
                    <a:pt x="8380" y="2646"/>
                    <a:pt x="8296" y="2648"/>
                    <a:pt x="8214" y="2648"/>
                  </a:cubicBezTo>
                  <a:cubicBezTo>
                    <a:pt x="5169" y="2648"/>
                    <a:pt x="6521" y="115"/>
                    <a:pt x="3400" y="2"/>
                  </a:cubicBezTo>
                  <a:cubicBezTo>
                    <a:pt x="3364" y="1"/>
                    <a:pt x="3329" y="0"/>
                    <a:pt x="3294" y="0"/>
                  </a:cubicBez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2" name="Google Shape;802;p38"/>
            <p:cNvGrpSpPr/>
            <p:nvPr/>
          </p:nvGrpSpPr>
          <p:grpSpPr>
            <a:xfrm>
              <a:off x="6753696" y="2697370"/>
              <a:ext cx="1677069" cy="287377"/>
              <a:chOff x="6594821" y="2697370"/>
              <a:chExt cx="1677069" cy="287377"/>
            </a:xfrm>
          </p:grpSpPr>
          <p:sp>
            <p:nvSpPr>
              <p:cNvPr id="803" name="Google Shape;803;p38"/>
              <p:cNvSpPr/>
              <p:nvPr/>
            </p:nvSpPr>
            <p:spPr>
              <a:xfrm>
                <a:off x="7104342" y="2697370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1" y="1504"/>
                    </a:lnTo>
                    <a:lnTo>
                      <a:pt x="26786" y="1987"/>
                    </a:lnTo>
                    <a:lnTo>
                      <a:pt x="31352" y="490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8"/>
              <p:cNvSpPr/>
              <p:nvPr/>
            </p:nvSpPr>
            <p:spPr>
              <a:xfrm>
                <a:off x="6849470" y="2796962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0" y="1498"/>
                    </a:lnTo>
                    <a:lnTo>
                      <a:pt x="26786" y="1987"/>
                    </a:lnTo>
                    <a:lnTo>
                      <a:pt x="31351" y="491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8"/>
              <p:cNvSpPr/>
              <p:nvPr/>
            </p:nvSpPr>
            <p:spPr>
              <a:xfrm>
                <a:off x="6594821" y="2896554"/>
                <a:ext cx="1167548" cy="88193"/>
              </a:xfrm>
              <a:custGeom>
                <a:avLst/>
                <a:gdLst/>
                <a:ahLst/>
                <a:cxnLst/>
                <a:rect l="l" t="t" r="r" b="b"/>
                <a:pathLst>
                  <a:path w="31352" h="1988" extrusionOk="0">
                    <a:moveTo>
                      <a:pt x="4566" y="1"/>
                    </a:moveTo>
                    <a:lnTo>
                      <a:pt x="1" y="1498"/>
                    </a:lnTo>
                    <a:lnTo>
                      <a:pt x="26786" y="1988"/>
                    </a:lnTo>
                    <a:lnTo>
                      <a:pt x="31352" y="491"/>
                    </a:lnTo>
                    <a:lnTo>
                      <a:pt x="45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6" name="Google Shape;806;p38"/>
            <p:cNvGrpSpPr/>
            <p:nvPr/>
          </p:nvGrpSpPr>
          <p:grpSpPr>
            <a:xfrm>
              <a:off x="7190668" y="1466951"/>
              <a:ext cx="825231" cy="1369426"/>
              <a:chOff x="7031793" y="1466951"/>
              <a:chExt cx="825231" cy="1369426"/>
            </a:xfrm>
          </p:grpSpPr>
          <p:sp>
            <p:nvSpPr>
              <p:cNvPr id="807" name="Google Shape;807;p38"/>
              <p:cNvSpPr/>
              <p:nvPr/>
            </p:nvSpPr>
            <p:spPr>
              <a:xfrm>
                <a:off x="7709075" y="2521447"/>
                <a:ext cx="57937" cy="13189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2973" extrusionOk="0">
                    <a:moveTo>
                      <a:pt x="559" y="1"/>
                    </a:moveTo>
                    <a:cubicBezTo>
                      <a:pt x="134" y="1"/>
                      <a:pt x="7" y="356"/>
                      <a:pt x="7" y="356"/>
                    </a:cubicBezTo>
                    <a:cubicBezTo>
                      <a:pt x="0" y="662"/>
                      <a:pt x="14" y="975"/>
                      <a:pt x="62" y="1275"/>
                    </a:cubicBezTo>
                    <a:cubicBezTo>
                      <a:pt x="109" y="1492"/>
                      <a:pt x="170" y="1710"/>
                      <a:pt x="252" y="1921"/>
                    </a:cubicBezTo>
                    <a:cubicBezTo>
                      <a:pt x="361" y="2180"/>
                      <a:pt x="313" y="2921"/>
                      <a:pt x="647" y="2969"/>
                    </a:cubicBezTo>
                    <a:cubicBezTo>
                      <a:pt x="664" y="2971"/>
                      <a:pt x="682" y="2972"/>
                      <a:pt x="699" y="2972"/>
                    </a:cubicBezTo>
                    <a:cubicBezTo>
                      <a:pt x="1019" y="2972"/>
                      <a:pt x="1306" y="2562"/>
                      <a:pt x="1293" y="1962"/>
                    </a:cubicBezTo>
                    <a:cubicBezTo>
                      <a:pt x="1279" y="1397"/>
                      <a:pt x="1164" y="1207"/>
                      <a:pt x="1089" y="771"/>
                    </a:cubicBezTo>
                    <a:cubicBezTo>
                      <a:pt x="1048" y="520"/>
                      <a:pt x="1034" y="98"/>
                      <a:pt x="783" y="30"/>
                    </a:cubicBezTo>
                    <a:cubicBezTo>
                      <a:pt x="700" y="9"/>
                      <a:pt x="626" y="1"/>
                      <a:pt x="5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8"/>
              <p:cNvSpPr/>
              <p:nvPr/>
            </p:nvSpPr>
            <p:spPr>
              <a:xfrm>
                <a:off x="7548483" y="2538438"/>
                <a:ext cx="184149" cy="64947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464" extrusionOk="0">
                    <a:moveTo>
                      <a:pt x="307" y="0"/>
                    </a:moveTo>
                    <a:lnTo>
                      <a:pt x="1" y="1463"/>
                    </a:lnTo>
                    <a:lnTo>
                      <a:pt x="3981" y="851"/>
                    </a:lnTo>
                    <a:cubicBezTo>
                      <a:pt x="4110" y="694"/>
                      <a:pt x="4151" y="477"/>
                      <a:pt x="4076" y="286"/>
                    </a:cubicBezTo>
                    <a:cubicBezTo>
                      <a:pt x="3986" y="68"/>
                      <a:pt x="3698" y="35"/>
                      <a:pt x="3531" y="35"/>
                    </a:cubicBezTo>
                    <a:cubicBezTo>
                      <a:pt x="3459" y="35"/>
                      <a:pt x="3409" y="41"/>
                      <a:pt x="3409" y="41"/>
                    </a:cubicBez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8"/>
              <p:cNvSpPr/>
              <p:nvPr/>
            </p:nvSpPr>
            <p:spPr>
              <a:xfrm>
                <a:off x="7339313" y="2420789"/>
                <a:ext cx="102389" cy="380896"/>
              </a:xfrm>
              <a:custGeom>
                <a:avLst/>
                <a:gdLst/>
                <a:ahLst/>
                <a:cxnLst/>
                <a:rect l="l" t="t" r="r" b="b"/>
                <a:pathLst>
                  <a:path w="2308" h="8586" extrusionOk="0">
                    <a:moveTo>
                      <a:pt x="2152" y="1"/>
                    </a:moveTo>
                    <a:cubicBezTo>
                      <a:pt x="1333" y="1"/>
                      <a:pt x="972" y="425"/>
                      <a:pt x="141" y="425"/>
                    </a:cubicBezTo>
                    <a:cubicBezTo>
                      <a:pt x="96" y="425"/>
                      <a:pt x="49" y="424"/>
                      <a:pt x="1" y="421"/>
                    </a:cubicBezTo>
                    <a:lnTo>
                      <a:pt x="1" y="421"/>
                    </a:lnTo>
                    <a:cubicBezTo>
                      <a:pt x="1" y="421"/>
                      <a:pt x="634" y="8157"/>
                      <a:pt x="566" y="8463"/>
                    </a:cubicBezTo>
                    <a:lnTo>
                      <a:pt x="1505" y="8585"/>
                    </a:lnTo>
                    <a:cubicBezTo>
                      <a:pt x="1552" y="8000"/>
                      <a:pt x="2307" y="6"/>
                      <a:pt x="2307" y="6"/>
                    </a:cubicBezTo>
                    <a:cubicBezTo>
                      <a:pt x="2254" y="3"/>
                      <a:pt x="2202" y="1"/>
                      <a:pt x="215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8"/>
              <p:cNvSpPr/>
              <p:nvPr/>
            </p:nvSpPr>
            <p:spPr>
              <a:xfrm>
                <a:off x="7478479" y="2351894"/>
                <a:ext cx="110818" cy="251447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5668" extrusionOk="0">
                    <a:moveTo>
                      <a:pt x="1728" y="1"/>
                    </a:moveTo>
                    <a:cubicBezTo>
                      <a:pt x="1007" y="171"/>
                      <a:pt x="647" y="634"/>
                      <a:pt x="341" y="708"/>
                    </a:cubicBezTo>
                    <a:cubicBezTo>
                      <a:pt x="341" y="708"/>
                      <a:pt x="0" y="3736"/>
                      <a:pt x="483" y="4920"/>
                    </a:cubicBezTo>
                    <a:cubicBezTo>
                      <a:pt x="695" y="5435"/>
                      <a:pt x="1106" y="5667"/>
                      <a:pt x="1503" y="5667"/>
                    </a:cubicBezTo>
                    <a:cubicBezTo>
                      <a:pt x="2013" y="5667"/>
                      <a:pt x="2497" y="5283"/>
                      <a:pt x="2497" y="4620"/>
                    </a:cubicBezTo>
                    <a:cubicBezTo>
                      <a:pt x="2497" y="3437"/>
                      <a:pt x="1858" y="722"/>
                      <a:pt x="1728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8"/>
              <p:cNvSpPr/>
              <p:nvPr/>
            </p:nvSpPr>
            <p:spPr>
              <a:xfrm>
                <a:off x="7269309" y="2116507"/>
                <a:ext cx="405695" cy="466339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0512" extrusionOk="0">
                    <a:moveTo>
                      <a:pt x="1722" y="0"/>
                    </a:moveTo>
                    <a:cubicBezTo>
                      <a:pt x="1722" y="0"/>
                      <a:pt x="953" y="3150"/>
                      <a:pt x="565" y="5320"/>
                    </a:cubicBezTo>
                    <a:cubicBezTo>
                      <a:pt x="177" y="7491"/>
                      <a:pt x="1" y="9933"/>
                      <a:pt x="1" y="9933"/>
                    </a:cubicBezTo>
                    <a:cubicBezTo>
                      <a:pt x="1103" y="10437"/>
                      <a:pt x="2892" y="10511"/>
                      <a:pt x="3852" y="10511"/>
                    </a:cubicBezTo>
                    <a:cubicBezTo>
                      <a:pt x="4254" y="10511"/>
                      <a:pt x="4511" y="10498"/>
                      <a:pt x="4511" y="10498"/>
                    </a:cubicBezTo>
                    <a:lnTo>
                      <a:pt x="4498" y="10307"/>
                    </a:lnTo>
                    <a:cubicBezTo>
                      <a:pt x="6586" y="10171"/>
                      <a:pt x="8934" y="9246"/>
                      <a:pt x="9145" y="9096"/>
                    </a:cubicBezTo>
                    <a:cubicBezTo>
                      <a:pt x="8934" y="6926"/>
                      <a:pt x="8464" y="3926"/>
                      <a:pt x="8192" y="2449"/>
                    </a:cubicBezTo>
                    <a:cubicBezTo>
                      <a:pt x="7927" y="1000"/>
                      <a:pt x="7478" y="109"/>
                      <a:pt x="7478" y="109"/>
                    </a:cubicBezTo>
                    <a:lnTo>
                      <a:pt x="172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8"/>
              <p:cNvSpPr/>
              <p:nvPr/>
            </p:nvSpPr>
            <p:spPr>
              <a:xfrm>
                <a:off x="7459758" y="2513374"/>
                <a:ext cx="11224" cy="59801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348" extrusionOk="0">
                    <a:moveTo>
                      <a:pt x="35" y="1"/>
                    </a:moveTo>
                    <a:cubicBezTo>
                      <a:pt x="14" y="1"/>
                      <a:pt x="1" y="21"/>
                      <a:pt x="1" y="48"/>
                    </a:cubicBezTo>
                    <a:lnTo>
                      <a:pt x="171" y="1314"/>
                    </a:lnTo>
                    <a:cubicBezTo>
                      <a:pt x="171" y="1334"/>
                      <a:pt x="184" y="1348"/>
                      <a:pt x="205" y="1348"/>
                    </a:cubicBezTo>
                    <a:lnTo>
                      <a:pt x="211" y="1348"/>
                    </a:lnTo>
                    <a:cubicBezTo>
                      <a:pt x="232" y="1348"/>
                      <a:pt x="252" y="1327"/>
                      <a:pt x="245" y="1300"/>
                    </a:cubicBezTo>
                    <a:lnTo>
                      <a:pt x="82" y="35"/>
                    </a:lnTo>
                    <a:cubicBezTo>
                      <a:pt x="75" y="14"/>
                      <a:pt x="62" y="1"/>
                      <a:pt x="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8"/>
              <p:cNvSpPr/>
              <p:nvPr/>
            </p:nvSpPr>
            <p:spPr>
              <a:xfrm>
                <a:off x="7567071" y="2301055"/>
                <a:ext cx="13752" cy="11308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2549" extrusionOk="0">
                    <a:moveTo>
                      <a:pt x="43" y="0"/>
                    </a:moveTo>
                    <a:cubicBezTo>
                      <a:pt x="21" y="0"/>
                      <a:pt x="0" y="16"/>
                      <a:pt x="4" y="45"/>
                    </a:cubicBezTo>
                    <a:cubicBezTo>
                      <a:pt x="99" y="1310"/>
                      <a:pt x="228" y="2501"/>
                      <a:pt x="228" y="2508"/>
                    </a:cubicBezTo>
                    <a:cubicBezTo>
                      <a:pt x="228" y="2528"/>
                      <a:pt x="249" y="2548"/>
                      <a:pt x="269" y="2548"/>
                    </a:cubicBezTo>
                    <a:lnTo>
                      <a:pt x="276" y="2548"/>
                    </a:lnTo>
                    <a:cubicBezTo>
                      <a:pt x="296" y="2548"/>
                      <a:pt x="310" y="2528"/>
                      <a:pt x="310" y="2508"/>
                    </a:cubicBezTo>
                    <a:cubicBezTo>
                      <a:pt x="310" y="2487"/>
                      <a:pt x="181" y="1303"/>
                      <a:pt x="85" y="38"/>
                    </a:cubicBezTo>
                    <a:cubicBezTo>
                      <a:pt x="82" y="12"/>
                      <a:pt x="62" y="0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8"/>
              <p:cNvSpPr/>
              <p:nvPr/>
            </p:nvSpPr>
            <p:spPr>
              <a:xfrm>
                <a:off x="7361983" y="2151198"/>
                <a:ext cx="11490" cy="9391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117" extrusionOk="0">
                    <a:moveTo>
                      <a:pt x="225" y="1"/>
                    </a:moveTo>
                    <a:cubicBezTo>
                      <a:pt x="204" y="1"/>
                      <a:pt x="184" y="14"/>
                      <a:pt x="177" y="35"/>
                    </a:cubicBezTo>
                    <a:cubicBezTo>
                      <a:pt x="75" y="708"/>
                      <a:pt x="14" y="1388"/>
                      <a:pt x="0" y="2076"/>
                    </a:cubicBezTo>
                    <a:cubicBezTo>
                      <a:pt x="0" y="2096"/>
                      <a:pt x="21" y="2116"/>
                      <a:pt x="41" y="2116"/>
                    </a:cubicBezTo>
                    <a:cubicBezTo>
                      <a:pt x="61" y="2116"/>
                      <a:pt x="82" y="2096"/>
                      <a:pt x="82" y="2076"/>
                    </a:cubicBezTo>
                    <a:cubicBezTo>
                      <a:pt x="95" y="1395"/>
                      <a:pt x="150" y="722"/>
                      <a:pt x="259" y="48"/>
                    </a:cubicBezTo>
                    <a:cubicBezTo>
                      <a:pt x="259" y="28"/>
                      <a:pt x="245" y="7"/>
                      <a:pt x="2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8"/>
              <p:cNvSpPr/>
              <p:nvPr/>
            </p:nvSpPr>
            <p:spPr>
              <a:xfrm>
                <a:off x="7382478" y="2154836"/>
                <a:ext cx="5190" cy="49509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116" extrusionOk="0">
                    <a:moveTo>
                      <a:pt x="62" y="0"/>
                    </a:moveTo>
                    <a:cubicBezTo>
                      <a:pt x="35" y="0"/>
                      <a:pt x="21" y="14"/>
                      <a:pt x="21" y="41"/>
                    </a:cubicBezTo>
                    <a:cubicBezTo>
                      <a:pt x="21" y="41"/>
                      <a:pt x="1" y="646"/>
                      <a:pt x="35" y="1082"/>
                    </a:cubicBezTo>
                    <a:cubicBezTo>
                      <a:pt x="42" y="1102"/>
                      <a:pt x="55" y="1116"/>
                      <a:pt x="76" y="1116"/>
                    </a:cubicBezTo>
                    <a:lnTo>
                      <a:pt x="82" y="1116"/>
                    </a:lnTo>
                    <a:cubicBezTo>
                      <a:pt x="103" y="1116"/>
                      <a:pt x="117" y="1096"/>
                      <a:pt x="117" y="1075"/>
                    </a:cubicBezTo>
                    <a:cubicBezTo>
                      <a:pt x="82" y="646"/>
                      <a:pt x="96" y="48"/>
                      <a:pt x="96" y="41"/>
                    </a:cubicBezTo>
                    <a:cubicBezTo>
                      <a:pt x="96" y="21"/>
                      <a:pt x="82" y="0"/>
                      <a:pt x="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8"/>
              <p:cNvSpPr/>
              <p:nvPr/>
            </p:nvSpPr>
            <p:spPr>
              <a:xfrm>
                <a:off x="7272326" y="2765752"/>
                <a:ext cx="146751" cy="70625"/>
              </a:xfrm>
              <a:custGeom>
                <a:avLst/>
                <a:gdLst/>
                <a:ahLst/>
                <a:cxnLst/>
                <a:rect l="l" t="t" r="r" b="b"/>
                <a:pathLst>
                  <a:path w="3308" h="1592" extrusionOk="0">
                    <a:moveTo>
                      <a:pt x="2142" y="0"/>
                    </a:moveTo>
                    <a:cubicBezTo>
                      <a:pt x="2099" y="0"/>
                      <a:pt x="2052" y="11"/>
                      <a:pt x="2001" y="34"/>
                    </a:cubicBezTo>
                    <a:cubicBezTo>
                      <a:pt x="1878" y="88"/>
                      <a:pt x="1681" y="292"/>
                      <a:pt x="1606" y="360"/>
                    </a:cubicBezTo>
                    <a:cubicBezTo>
                      <a:pt x="1388" y="537"/>
                      <a:pt x="443" y="830"/>
                      <a:pt x="273" y="925"/>
                    </a:cubicBezTo>
                    <a:cubicBezTo>
                      <a:pt x="103" y="1027"/>
                      <a:pt x="1" y="1306"/>
                      <a:pt x="55" y="1353"/>
                    </a:cubicBezTo>
                    <a:cubicBezTo>
                      <a:pt x="115" y="1400"/>
                      <a:pt x="504" y="1592"/>
                      <a:pt x="1112" y="1592"/>
                    </a:cubicBezTo>
                    <a:cubicBezTo>
                      <a:pt x="1122" y="1592"/>
                      <a:pt x="1133" y="1592"/>
                      <a:pt x="1144" y="1592"/>
                    </a:cubicBezTo>
                    <a:cubicBezTo>
                      <a:pt x="1545" y="1592"/>
                      <a:pt x="1940" y="1564"/>
                      <a:pt x="2334" y="1503"/>
                    </a:cubicBezTo>
                    <a:cubicBezTo>
                      <a:pt x="2586" y="1462"/>
                      <a:pt x="3287" y="1367"/>
                      <a:pt x="3287" y="1231"/>
                    </a:cubicBezTo>
                    <a:cubicBezTo>
                      <a:pt x="3307" y="598"/>
                      <a:pt x="3212" y="115"/>
                      <a:pt x="3123" y="95"/>
                    </a:cubicBezTo>
                    <a:cubicBezTo>
                      <a:pt x="3123" y="95"/>
                      <a:pt x="3122" y="95"/>
                      <a:pt x="3121" y="95"/>
                    </a:cubicBezTo>
                    <a:cubicBezTo>
                      <a:pt x="3077" y="95"/>
                      <a:pt x="2923" y="286"/>
                      <a:pt x="2742" y="326"/>
                    </a:cubicBezTo>
                    <a:cubicBezTo>
                      <a:pt x="2726" y="328"/>
                      <a:pt x="2709" y="329"/>
                      <a:pt x="2693" y="329"/>
                    </a:cubicBezTo>
                    <a:cubicBezTo>
                      <a:pt x="2592" y="329"/>
                      <a:pt x="2492" y="294"/>
                      <a:pt x="2416" y="224"/>
                    </a:cubicBezTo>
                    <a:cubicBezTo>
                      <a:pt x="2360" y="88"/>
                      <a:pt x="2267" y="0"/>
                      <a:pt x="21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8"/>
              <p:cNvSpPr/>
              <p:nvPr/>
            </p:nvSpPr>
            <p:spPr>
              <a:xfrm>
                <a:off x="7345081" y="1466951"/>
                <a:ext cx="275003" cy="325443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7336" extrusionOk="0">
                    <a:moveTo>
                      <a:pt x="2816" y="0"/>
                    </a:moveTo>
                    <a:cubicBezTo>
                      <a:pt x="2650" y="0"/>
                      <a:pt x="2484" y="14"/>
                      <a:pt x="2320" y="42"/>
                    </a:cubicBezTo>
                    <a:cubicBezTo>
                      <a:pt x="1102" y="273"/>
                      <a:pt x="225" y="1362"/>
                      <a:pt x="259" y="2607"/>
                    </a:cubicBezTo>
                    <a:cubicBezTo>
                      <a:pt x="266" y="3137"/>
                      <a:pt x="436" y="3552"/>
                      <a:pt x="395" y="4097"/>
                    </a:cubicBezTo>
                    <a:cubicBezTo>
                      <a:pt x="368" y="4478"/>
                      <a:pt x="136" y="5056"/>
                      <a:pt x="68" y="5661"/>
                    </a:cubicBezTo>
                    <a:cubicBezTo>
                      <a:pt x="0" y="6267"/>
                      <a:pt x="34" y="6995"/>
                      <a:pt x="143" y="7185"/>
                    </a:cubicBezTo>
                    <a:cubicBezTo>
                      <a:pt x="189" y="7264"/>
                      <a:pt x="254" y="7293"/>
                      <a:pt x="331" y="7293"/>
                    </a:cubicBezTo>
                    <a:cubicBezTo>
                      <a:pt x="539" y="7293"/>
                      <a:pt x="834" y="7083"/>
                      <a:pt x="1088" y="7083"/>
                    </a:cubicBezTo>
                    <a:cubicBezTo>
                      <a:pt x="1114" y="7083"/>
                      <a:pt x="1139" y="7086"/>
                      <a:pt x="1164" y="7090"/>
                    </a:cubicBezTo>
                    <a:cubicBezTo>
                      <a:pt x="1979" y="7238"/>
                      <a:pt x="2806" y="7312"/>
                      <a:pt x="3633" y="7312"/>
                    </a:cubicBezTo>
                    <a:cubicBezTo>
                      <a:pt x="3869" y="7312"/>
                      <a:pt x="4105" y="7306"/>
                      <a:pt x="4341" y="7294"/>
                    </a:cubicBezTo>
                    <a:lnTo>
                      <a:pt x="6028" y="7335"/>
                    </a:lnTo>
                    <a:cubicBezTo>
                      <a:pt x="6103" y="6968"/>
                      <a:pt x="6198" y="6124"/>
                      <a:pt x="6069" y="5559"/>
                    </a:cubicBezTo>
                    <a:cubicBezTo>
                      <a:pt x="5947" y="5001"/>
                      <a:pt x="5681" y="4498"/>
                      <a:pt x="5620" y="4124"/>
                    </a:cubicBezTo>
                    <a:cubicBezTo>
                      <a:pt x="5511" y="3518"/>
                      <a:pt x="5559" y="3151"/>
                      <a:pt x="5538" y="2532"/>
                    </a:cubicBezTo>
                    <a:cubicBezTo>
                      <a:pt x="5532" y="2144"/>
                      <a:pt x="5463" y="1749"/>
                      <a:pt x="5334" y="1375"/>
                    </a:cubicBezTo>
                    <a:cubicBezTo>
                      <a:pt x="5212" y="1035"/>
                      <a:pt x="5082" y="681"/>
                      <a:pt x="4579" y="321"/>
                    </a:cubicBezTo>
                    <a:cubicBezTo>
                      <a:pt x="4317" y="129"/>
                      <a:pt x="4066" y="85"/>
                      <a:pt x="3890" y="85"/>
                    </a:cubicBezTo>
                    <a:cubicBezTo>
                      <a:pt x="3741" y="85"/>
                      <a:pt x="3647" y="117"/>
                      <a:pt x="3647" y="117"/>
                    </a:cubicBezTo>
                    <a:cubicBezTo>
                      <a:pt x="3377" y="40"/>
                      <a:pt x="3097" y="0"/>
                      <a:pt x="2816" y="0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8"/>
              <p:cNvSpPr/>
              <p:nvPr/>
            </p:nvSpPr>
            <p:spPr>
              <a:xfrm>
                <a:off x="7425643" y="1683395"/>
                <a:ext cx="85176" cy="12226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2756" extrusionOk="0">
                    <a:moveTo>
                      <a:pt x="130" y="0"/>
                    </a:moveTo>
                    <a:lnTo>
                      <a:pt x="150" y="857"/>
                    </a:lnTo>
                    <a:lnTo>
                      <a:pt x="1" y="919"/>
                    </a:lnTo>
                    <a:lnTo>
                      <a:pt x="89" y="2755"/>
                    </a:lnTo>
                    <a:lnTo>
                      <a:pt x="1919" y="2204"/>
                    </a:lnTo>
                    <a:lnTo>
                      <a:pt x="1885" y="572"/>
                    </a:lnTo>
                    <a:lnTo>
                      <a:pt x="1736" y="857"/>
                    </a:lnTo>
                    <a:lnTo>
                      <a:pt x="1729" y="293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8"/>
              <p:cNvSpPr/>
              <p:nvPr/>
            </p:nvSpPr>
            <p:spPr>
              <a:xfrm>
                <a:off x="7396364" y="1494101"/>
                <a:ext cx="173590" cy="226160"/>
              </a:xfrm>
              <a:custGeom>
                <a:avLst/>
                <a:gdLst/>
                <a:ahLst/>
                <a:cxnLst/>
                <a:rect l="l" t="t" r="r" b="b"/>
                <a:pathLst>
                  <a:path w="3913" h="5098" extrusionOk="0">
                    <a:moveTo>
                      <a:pt x="1937" y="1"/>
                    </a:moveTo>
                    <a:cubicBezTo>
                      <a:pt x="1863" y="1"/>
                      <a:pt x="1785" y="3"/>
                      <a:pt x="1702" y="8"/>
                    </a:cubicBezTo>
                    <a:cubicBezTo>
                      <a:pt x="1021" y="42"/>
                      <a:pt x="559" y="403"/>
                      <a:pt x="280" y="954"/>
                    </a:cubicBezTo>
                    <a:cubicBezTo>
                      <a:pt x="1" y="1512"/>
                      <a:pt x="198" y="2294"/>
                      <a:pt x="300" y="2852"/>
                    </a:cubicBezTo>
                    <a:cubicBezTo>
                      <a:pt x="402" y="3389"/>
                      <a:pt x="552" y="4043"/>
                      <a:pt x="892" y="4396"/>
                    </a:cubicBezTo>
                    <a:cubicBezTo>
                      <a:pt x="1259" y="4783"/>
                      <a:pt x="1671" y="5097"/>
                      <a:pt x="2346" y="5097"/>
                    </a:cubicBezTo>
                    <a:cubicBezTo>
                      <a:pt x="2360" y="5097"/>
                      <a:pt x="2374" y="5097"/>
                      <a:pt x="2389" y="5097"/>
                    </a:cubicBezTo>
                    <a:cubicBezTo>
                      <a:pt x="3096" y="5083"/>
                      <a:pt x="3464" y="4573"/>
                      <a:pt x="3641" y="4097"/>
                    </a:cubicBezTo>
                    <a:cubicBezTo>
                      <a:pt x="3824" y="3607"/>
                      <a:pt x="3865" y="2702"/>
                      <a:pt x="3872" y="2233"/>
                    </a:cubicBezTo>
                    <a:cubicBezTo>
                      <a:pt x="3886" y="1763"/>
                      <a:pt x="3913" y="940"/>
                      <a:pt x="3253" y="464"/>
                    </a:cubicBezTo>
                    <a:cubicBezTo>
                      <a:pt x="2804" y="135"/>
                      <a:pt x="2477" y="1"/>
                      <a:pt x="1937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8"/>
              <p:cNvSpPr/>
              <p:nvPr/>
            </p:nvSpPr>
            <p:spPr>
              <a:xfrm>
                <a:off x="7391839" y="1492681"/>
                <a:ext cx="176918" cy="124038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2796" extrusionOk="0">
                    <a:moveTo>
                      <a:pt x="2011" y="1"/>
                    </a:moveTo>
                    <a:cubicBezTo>
                      <a:pt x="1945" y="1"/>
                      <a:pt x="1876" y="2"/>
                      <a:pt x="1804" y="6"/>
                    </a:cubicBezTo>
                    <a:cubicBezTo>
                      <a:pt x="1110" y="40"/>
                      <a:pt x="647" y="407"/>
                      <a:pt x="361" y="965"/>
                    </a:cubicBezTo>
                    <a:cubicBezTo>
                      <a:pt x="96" y="1537"/>
                      <a:pt x="1" y="2170"/>
                      <a:pt x="69" y="2795"/>
                    </a:cubicBezTo>
                    <a:lnTo>
                      <a:pt x="123" y="2789"/>
                    </a:lnTo>
                    <a:cubicBezTo>
                      <a:pt x="266" y="2768"/>
                      <a:pt x="178" y="2625"/>
                      <a:pt x="246" y="2503"/>
                    </a:cubicBezTo>
                    <a:cubicBezTo>
                      <a:pt x="287" y="2428"/>
                      <a:pt x="443" y="2401"/>
                      <a:pt x="702" y="2387"/>
                    </a:cubicBezTo>
                    <a:cubicBezTo>
                      <a:pt x="1110" y="2374"/>
                      <a:pt x="980" y="1931"/>
                      <a:pt x="1280" y="1727"/>
                    </a:cubicBezTo>
                    <a:cubicBezTo>
                      <a:pt x="1572" y="1537"/>
                      <a:pt x="1423" y="1285"/>
                      <a:pt x="1702" y="1108"/>
                    </a:cubicBezTo>
                    <a:cubicBezTo>
                      <a:pt x="1987" y="931"/>
                      <a:pt x="2362" y="965"/>
                      <a:pt x="2579" y="714"/>
                    </a:cubicBezTo>
                    <a:cubicBezTo>
                      <a:pt x="2681" y="924"/>
                      <a:pt x="2885" y="1135"/>
                      <a:pt x="3198" y="1326"/>
                    </a:cubicBezTo>
                    <a:cubicBezTo>
                      <a:pt x="3443" y="1469"/>
                      <a:pt x="3709" y="1578"/>
                      <a:pt x="3988" y="1646"/>
                    </a:cubicBezTo>
                    <a:cubicBezTo>
                      <a:pt x="3940" y="1231"/>
                      <a:pt x="3804" y="782"/>
                      <a:pt x="3375" y="469"/>
                    </a:cubicBezTo>
                    <a:cubicBezTo>
                      <a:pt x="2913" y="134"/>
                      <a:pt x="2570" y="1"/>
                      <a:pt x="2011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8"/>
              <p:cNvSpPr/>
              <p:nvPr/>
            </p:nvSpPr>
            <p:spPr>
              <a:xfrm>
                <a:off x="7461887" y="1709924"/>
                <a:ext cx="35357" cy="11534"/>
              </a:xfrm>
              <a:custGeom>
                <a:avLst/>
                <a:gdLst/>
                <a:ahLst/>
                <a:cxnLst/>
                <a:rect l="l" t="t" r="r" b="b"/>
                <a:pathLst>
                  <a:path w="797" h="260" extrusionOk="0">
                    <a:moveTo>
                      <a:pt x="29" y="0"/>
                    </a:moveTo>
                    <a:cubicBezTo>
                      <a:pt x="19" y="0"/>
                      <a:pt x="11" y="8"/>
                      <a:pt x="7" y="21"/>
                    </a:cubicBezTo>
                    <a:cubicBezTo>
                      <a:pt x="0" y="35"/>
                      <a:pt x="0" y="55"/>
                      <a:pt x="21" y="62"/>
                    </a:cubicBezTo>
                    <a:cubicBezTo>
                      <a:pt x="252" y="178"/>
                      <a:pt x="497" y="246"/>
                      <a:pt x="755" y="259"/>
                    </a:cubicBezTo>
                    <a:lnTo>
                      <a:pt x="762" y="259"/>
                    </a:lnTo>
                    <a:cubicBezTo>
                      <a:pt x="796" y="259"/>
                      <a:pt x="796" y="205"/>
                      <a:pt x="762" y="198"/>
                    </a:cubicBezTo>
                    <a:cubicBezTo>
                      <a:pt x="510" y="184"/>
                      <a:pt x="266" y="116"/>
                      <a:pt x="48" y="8"/>
                    </a:cubicBezTo>
                    <a:cubicBezTo>
                      <a:pt x="41" y="3"/>
                      <a:pt x="3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8"/>
              <p:cNvSpPr/>
              <p:nvPr/>
            </p:nvSpPr>
            <p:spPr>
              <a:xfrm>
                <a:off x="7537348" y="1595824"/>
                <a:ext cx="12998" cy="2089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471" extrusionOk="0">
                    <a:moveTo>
                      <a:pt x="163" y="1"/>
                    </a:moveTo>
                    <a:cubicBezTo>
                      <a:pt x="82" y="1"/>
                      <a:pt x="14" y="103"/>
                      <a:pt x="7" y="232"/>
                    </a:cubicBezTo>
                    <a:cubicBezTo>
                      <a:pt x="0" y="362"/>
                      <a:pt x="61" y="464"/>
                      <a:pt x="136" y="470"/>
                    </a:cubicBezTo>
                    <a:cubicBezTo>
                      <a:pt x="139" y="471"/>
                      <a:pt x="141" y="471"/>
                      <a:pt x="144" y="471"/>
                    </a:cubicBezTo>
                    <a:cubicBezTo>
                      <a:pt x="222" y="471"/>
                      <a:pt x="286" y="371"/>
                      <a:pt x="293" y="246"/>
                    </a:cubicBezTo>
                    <a:cubicBezTo>
                      <a:pt x="293" y="117"/>
                      <a:pt x="238" y="8"/>
                      <a:pt x="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8"/>
              <p:cNvSpPr/>
              <p:nvPr/>
            </p:nvSpPr>
            <p:spPr>
              <a:xfrm>
                <a:off x="7477547" y="1595824"/>
                <a:ext cx="13043" cy="2089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471" extrusionOk="0">
                    <a:moveTo>
                      <a:pt x="157" y="1"/>
                    </a:moveTo>
                    <a:cubicBezTo>
                      <a:pt x="83" y="1"/>
                      <a:pt x="15" y="103"/>
                      <a:pt x="8" y="232"/>
                    </a:cubicBezTo>
                    <a:cubicBezTo>
                      <a:pt x="1" y="362"/>
                      <a:pt x="55" y="464"/>
                      <a:pt x="137" y="470"/>
                    </a:cubicBezTo>
                    <a:cubicBezTo>
                      <a:pt x="139" y="471"/>
                      <a:pt x="142" y="471"/>
                      <a:pt x="144" y="471"/>
                    </a:cubicBezTo>
                    <a:cubicBezTo>
                      <a:pt x="216" y="471"/>
                      <a:pt x="280" y="371"/>
                      <a:pt x="287" y="246"/>
                    </a:cubicBezTo>
                    <a:cubicBezTo>
                      <a:pt x="294" y="117"/>
                      <a:pt x="239" y="8"/>
                      <a:pt x="1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8"/>
              <p:cNvSpPr/>
              <p:nvPr/>
            </p:nvSpPr>
            <p:spPr>
              <a:xfrm>
                <a:off x="7457584" y="1571291"/>
                <a:ext cx="41568" cy="12111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73" extrusionOk="0">
                    <a:moveTo>
                      <a:pt x="662" y="1"/>
                    </a:moveTo>
                    <a:cubicBezTo>
                      <a:pt x="642" y="1"/>
                      <a:pt x="622" y="1"/>
                      <a:pt x="601" y="3"/>
                    </a:cubicBezTo>
                    <a:cubicBezTo>
                      <a:pt x="431" y="3"/>
                      <a:pt x="260" y="51"/>
                      <a:pt x="118" y="139"/>
                    </a:cubicBezTo>
                    <a:cubicBezTo>
                      <a:pt x="1" y="221"/>
                      <a:pt x="9" y="273"/>
                      <a:pt x="96" y="273"/>
                    </a:cubicBezTo>
                    <a:cubicBezTo>
                      <a:pt x="110" y="273"/>
                      <a:pt x="127" y="271"/>
                      <a:pt x="145" y="268"/>
                    </a:cubicBezTo>
                    <a:cubicBezTo>
                      <a:pt x="288" y="241"/>
                      <a:pt x="431" y="221"/>
                      <a:pt x="567" y="221"/>
                    </a:cubicBezTo>
                    <a:cubicBezTo>
                      <a:pt x="581" y="220"/>
                      <a:pt x="595" y="220"/>
                      <a:pt x="609" y="220"/>
                    </a:cubicBezTo>
                    <a:cubicBezTo>
                      <a:pt x="657" y="220"/>
                      <a:pt x="702" y="223"/>
                      <a:pt x="741" y="223"/>
                    </a:cubicBezTo>
                    <a:cubicBezTo>
                      <a:pt x="818" y="223"/>
                      <a:pt x="875" y="212"/>
                      <a:pt x="900" y="146"/>
                    </a:cubicBezTo>
                    <a:cubicBezTo>
                      <a:pt x="936" y="49"/>
                      <a:pt x="822" y="1"/>
                      <a:pt x="662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8"/>
              <p:cNvSpPr/>
              <p:nvPr/>
            </p:nvSpPr>
            <p:spPr>
              <a:xfrm>
                <a:off x="7535085" y="1571291"/>
                <a:ext cx="41568" cy="12111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73" extrusionOk="0">
                    <a:moveTo>
                      <a:pt x="273" y="1"/>
                    </a:moveTo>
                    <a:cubicBezTo>
                      <a:pt x="110" y="1"/>
                      <a:pt x="0" y="49"/>
                      <a:pt x="31" y="146"/>
                    </a:cubicBezTo>
                    <a:cubicBezTo>
                      <a:pt x="55" y="212"/>
                      <a:pt x="112" y="223"/>
                      <a:pt x="190" y="223"/>
                    </a:cubicBezTo>
                    <a:cubicBezTo>
                      <a:pt x="229" y="223"/>
                      <a:pt x="274" y="220"/>
                      <a:pt x="322" y="220"/>
                    </a:cubicBezTo>
                    <a:cubicBezTo>
                      <a:pt x="336" y="220"/>
                      <a:pt x="350" y="220"/>
                      <a:pt x="364" y="221"/>
                    </a:cubicBezTo>
                    <a:cubicBezTo>
                      <a:pt x="507" y="221"/>
                      <a:pt x="650" y="241"/>
                      <a:pt x="793" y="268"/>
                    </a:cubicBezTo>
                    <a:cubicBezTo>
                      <a:pt x="811" y="271"/>
                      <a:pt x="827" y="273"/>
                      <a:pt x="841" y="273"/>
                    </a:cubicBezTo>
                    <a:cubicBezTo>
                      <a:pt x="928" y="273"/>
                      <a:pt x="937" y="221"/>
                      <a:pt x="820" y="139"/>
                    </a:cubicBezTo>
                    <a:cubicBezTo>
                      <a:pt x="677" y="51"/>
                      <a:pt x="507" y="3"/>
                      <a:pt x="337" y="3"/>
                    </a:cubicBezTo>
                    <a:cubicBezTo>
                      <a:pt x="315" y="1"/>
                      <a:pt x="294" y="1"/>
                      <a:pt x="273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8"/>
              <p:cNvSpPr/>
              <p:nvPr/>
            </p:nvSpPr>
            <p:spPr>
              <a:xfrm>
                <a:off x="7515610" y="1616364"/>
                <a:ext cx="1903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429" h="716" extrusionOk="0">
                    <a:moveTo>
                      <a:pt x="95" y="1"/>
                    </a:moveTo>
                    <a:cubicBezTo>
                      <a:pt x="82" y="1"/>
                      <a:pt x="68" y="7"/>
                      <a:pt x="61" y="28"/>
                    </a:cubicBezTo>
                    <a:cubicBezTo>
                      <a:pt x="61" y="41"/>
                      <a:pt x="75" y="62"/>
                      <a:pt x="95" y="62"/>
                    </a:cubicBezTo>
                    <a:cubicBezTo>
                      <a:pt x="170" y="69"/>
                      <a:pt x="245" y="109"/>
                      <a:pt x="293" y="171"/>
                    </a:cubicBezTo>
                    <a:cubicBezTo>
                      <a:pt x="340" y="225"/>
                      <a:pt x="368" y="307"/>
                      <a:pt x="361" y="382"/>
                    </a:cubicBezTo>
                    <a:cubicBezTo>
                      <a:pt x="342" y="533"/>
                      <a:pt x="218" y="649"/>
                      <a:pt x="70" y="649"/>
                    </a:cubicBezTo>
                    <a:cubicBezTo>
                      <a:pt x="58" y="649"/>
                      <a:pt x="46" y="648"/>
                      <a:pt x="34" y="647"/>
                    </a:cubicBezTo>
                    <a:cubicBezTo>
                      <a:pt x="21" y="647"/>
                      <a:pt x="7" y="661"/>
                      <a:pt x="0" y="681"/>
                    </a:cubicBezTo>
                    <a:cubicBezTo>
                      <a:pt x="0" y="695"/>
                      <a:pt x="14" y="708"/>
                      <a:pt x="27" y="715"/>
                    </a:cubicBezTo>
                    <a:lnTo>
                      <a:pt x="61" y="715"/>
                    </a:lnTo>
                    <a:cubicBezTo>
                      <a:pt x="245" y="715"/>
                      <a:pt x="402" y="572"/>
                      <a:pt x="422" y="388"/>
                    </a:cubicBezTo>
                    <a:cubicBezTo>
                      <a:pt x="429" y="293"/>
                      <a:pt x="402" y="198"/>
                      <a:pt x="340" y="130"/>
                    </a:cubicBezTo>
                    <a:cubicBezTo>
                      <a:pt x="279" y="55"/>
                      <a:pt x="191" y="7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8"/>
              <p:cNvSpPr/>
              <p:nvPr/>
            </p:nvSpPr>
            <p:spPr>
              <a:xfrm>
                <a:off x="7391262" y="1595070"/>
                <a:ext cx="47424" cy="49287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111" extrusionOk="0">
                    <a:moveTo>
                      <a:pt x="465" y="1"/>
                    </a:moveTo>
                    <a:cubicBezTo>
                      <a:pt x="420" y="1"/>
                      <a:pt x="376" y="9"/>
                      <a:pt x="334" y="25"/>
                    </a:cubicBezTo>
                    <a:cubicBezTo>
                      <a:pt x="102" y="120"/>
                      <a:pt x="0" y="426"/>
                      <a:pt x="116" y="719"/>
                    </a:cubicBezTo>
                    <a:cubicBezTo>
                      <a:pt x="210" y="958"/>
                      <a:pt x="413" y="1110"/>
                      <a:pt x="611" y="1110"/>
                    </a:cubicBezTo>
                    <a:cubicBezTo>
                      <a:pt x="655" y="1110"/>
                      <a:pt x="699" y="1102"/>
                      <a:pt x="742" y="1086"/>
                    </a:cubicBezTo>
                    <a:cubicBezTo>
                      <a:pt x="973" y="998"/>
                      <a:pt x="1068" y="685"/>
                      <a:pt x="959" y="392"/>
                    </a:cubicBezTo>
                    <a:cubicBezTo>
                      <a:pt x="865" y="153"/>
                      <a:pt x="662" y="1"/>
                      <a:pt x="465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8"/>
              <p:cNvSpPr/>
              <p:nvPr/>
            </p:nvSpPr>
            <p:spPr>
              <a:xfrm>
                <a:off x="7497510" y="1659528"/>
                <a:ext cx="35623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803" h="35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211"/>
                      <a:pt x="225" y="354"/>
                      <a:pt x="435" y="354"/>
                    </a:cubicBezTo>
                    <a:cubicBezTo>
                      <a:pt x="721" y="341"/>
                      <a:pt x="803" y="14"/>
                      <a:pt x="803" y="14"/>
                    </a:cubicBezTo>
                    <a:lnTo>
                      <a:pt x="803" y="14"/>
                    </a:lnTo>
                    <a:cubicBezTo>
                      <a:pt x="714" y="32"/>
                      <a:pt x="609" y="38"/>
                      <a:pt x="505" y="38"/>
                    </a:cubicBezTo>
                    <a:cubicBezTo>
                      <a:pt x="250" y="3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7497510" y="1659528"/>
                <a:ext cx="35623" cy="5767"/>
              </a:xfrm>
              <a:custGeom>
                <a:avLst/>
                <a:gdLst/>
                <a:ahLst/>
                <a:cxnLst/>
                <a:rect l="l" t="t" r="r" b="b"/>
                <a:pathLst>
                  <a:path w="803" h="130" extrusionOk="0">
                    <a:moveTo>
                      <a:pt x="0" y="1"/>
                    </a:moveTo>
                    <a:cubicBezTo>
                      <a:pt x="143" y="89"/>
                      <a:pt x="313" y="130"/>
                      <a:pt x="483" y="130"/>
                    </a:cubicBezTo>
                    <a:cubicBezTo>
                      <a:pt x="742" y="123"/>
                      <a:pt x="803" y="14"/>
                      <a:pt x="803" y="14"/>
                    </a:cubicBezTo>
                    <a:lnTo>
                      <a:pt x="803" y="14"/>
                    </a:lnTo>
                    <a:cubicBezTo>
                      <a:pt x="684" y="26"/>
                      <a:pt x="563" y="33"/>
                      <a:pt x="442" y="33"/>
                    </a:cubicBezTo>
                    <a:cubicBezTo>
                      <a:pt x="294" y="33"/>
                      <a:pt x="146" y="23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8"/>
              <p:cNvSpPr/>
              <p:nvPr/>
            </p:nvSpPr>
            <p:spPr>
              <a:xfrm>
                <a:off x="7402397" y="1609576"/>
                <a:ext cx="18455" cy="2191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94" extrusionOk="0">
                    <a:moveTo>
                      <a:pt x="197" y="0"/>
                    </a:moveTo>
                    <a:cubicBezTo>
                      <a:pt x="193" y="0"/>
                      <a:pt x="189" y="1"/>
                      <a:pt x="185" y="4"/>
                    </a:cubicBezTo>
                    <a:cubicBezTo>
                      <a:pt x="55" y="58"/>
                      <a:pt x="1" y="215"/>
                      <a:pt x="62" y="344"/>
                    </a:cubicBezTo>
                    <a:cubicBezTo>
                      <a:pt x="89" y="405"/>
                      <a:pt x="137" y="453"/>
                      <a:pt x="198" y="480"/>
                    </a:cubicBezTo>
                    <a:cubicBezTo>
                      <a:pt x="232" y="487"/>
                      <a:pt x="259" y="494"/>
                      <a:pt x="293" y="494"/>
                    </a:cubicBezTo>
                    <a:cubicBezTo>
                      <a:pt x="327" y="494"/>
                      <a:pt x="361" y="487"/>
                      <a:pt x="395" y="473"/>
                    </a:cubicBezTo>
                    <a:cubicBezTo>
                      <a:pt x="409" y="467"/>
                      <a:pt x="416" y="446"/>
                      <a:pt x="409" y="433"/>
                    </a:cubicBezTo>
                    <a:cubicBezTo>
                      <a:pt x="404" y="423"/>
                      <a:pt x="395" y="416"/>
                      <a:pt x="383" y="416"/>
                    </a:cubicBezTo>
                    <a:cubicBezTo>
                      <a:pt x="379" y="416"/>
                      <a:pt x="374" y="417"/>
                      <a:pt x="368" y="419"/>
                    </a:cubicBezTo>
                    <a:cubicBezTo>
                      <a:pt x="344" y="429"/>
                      <a:pt x="321" y="434"/>
                      <a:pt x="297" y="434"/>
                    </a:cubicBezTo>
                    <a:cubicBezTo>
                      <a:pt x="273" y="434"/>
                      <a:pt x="249" y="429"/>
                      <a:pt x="225" y="419"/>
                    </a:cubicBezTo>
                    <a:cubicBezTo>
                      <a:pt x="178" y="399"/>
                      <a:pt x="137" y="365"/>
                      <a:pt x="117" y="317"/>
                    </a:cubicBezTo>
                    <a:cubicBezTo>
                      <a:pt x="76" y="222"/>
                      <a:pt x="117" y="106"/>
                      <a:pt x="212" y="58"/>
                    </a:cubicBezTo>
                    <a:cubicBezTo>
                      <a:pt x="241" y="52"/>
                      <a:pt x="22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8"/>
              <p:cNvSpPr/>
              <p:nvPr/>
            </p:nvSpPr>
            <p:spPr>
              <a:xfrm>
                <a:off x="7093634" y="1849356"/>
                <a:ext cx="276822" cy="25690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5791" extrusionOk="0">
                    <a:moveTo>
                      <a:pt x="5097" y="1"/>
                    </a:moveTo>
                    <a:lnTo>
                      <a:pt x="4022" y="2389"/>
                    </a:lnTo>
                    <a:lnTo>
                      <a:pt x="1" y="5049"/>
                    </a:lnTo>
                    <a:lnTo>
                      <a:pt x="55" y="5485"/>
                    </a:lnTo>
                    <a:cubicBezTo>
                      <a:pt x="63" y="5484"/>
                      <a:pt x="70" y="5484"/>
                      <a:pt x="77" y="5484"/>
                    </a:cubicBezTo>
                    <a:cubicBezTo>
                      <a:pt x="314" y="5484"/>
                      <a:pt x="425" y="5698"/>
                      <a:pt x="518" y="5791"/>
                    </a:cubicBezTo>
                    <a:cubicBezTo>
                      <a:pt x="518" y="5791"/>
                      <a:pt x="4838" y="3716"/>
                      <a:pt x="5212" y="3416"/>
                    </a:cubicBezTo>
                    <a:cubicBezTo>
                      <a:pt x="5580" y="3117"/>
                      <a:pt x="6240" y="1280"/>
                      <a:pt x="6240" y="1280"/>
                    </a:cubicBezTo>
                    <a:cubicBezTo>
                      <a:pt x="5655" y="1137"/>
                      <a:pt x="5097" y="1"/>
                      <a:pt x="5097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7275964" y="1743728"/>
                <a:ext cx="138278" cy="188097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4240" extrusionOk="0">
                    <a:moveTo>
                      <a:pt x="3116" y="1"/>
                    </a:moveTo>
                    <a:cubicBezTo>
                      <a:pt x="3116" y="1"/>
                      <a:pt x="2007" y="395"/>
                      <a:pt x="1483" y="770"/>
                    </a:cubicBezTo>
                    <a:cubicBezTo>
                      <a:pt x="1062" y="1076"/>
                      <a:pt x="0" y="3022"/>
                      <a:pt x="0" y="3022"/>
                    </a:cubicBezTo>
                    <a:cubicBezTo>
                      <a:pt x="0" y="3022"/>
                      <a:pt x="660" y="4090"/>
                      <a:pt x="1715" y="4239"/>
                    </a:cubicBezTo>
                    <a:cubicBezTo>
                      <a:pt x="2102" y="3321"/>
                      <a:pt x="2796" y="2409"/>
                      <a:pt x="2796" y="2409"/>
                    </a:cubicBezTo>
                    <a:lnTo>
                      <a:pt x="31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7291922" y="1845060"/>
                <a:ext cx="79719" cy="84555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1906" extrusionOk="0">
                    <a:moveTo>
                      <a:pt x="171" y="1"/>
                    </a:moveTo>
                    <a:cubicBezTo>
                      <a:pt x="110" y="76"/>
                      <a:pt x="48" y="144"/>
                      <a:pt x="1" y="212"/>
                    </a:cubicBezTo>
                    <a:cubicBezTo>
                      <a:pt x="150" y="599"/>
                      <a:pt x="579" y="1348"/>
                      <a:pt x="1688" y="1906"/>
                    </a:cubicBezTo>
                    <a:cubicBezTo>
                      <a:pt x="1729" y="1838"/>
                      <a:pt x="1763" y="1770"/>
                      <a:pt x="1797" y="1702"/>
                    </a:cubicBezTo>
                    <a:cubicBezTo>
                      <a:pt x="620" y="1096"/>
                      <a:pt x="266" y="287"/>
                      <a:pt x="1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7326360" y="1742220"/>
                <a:ext cx="303351" cy="428276"/>
              </a:xfrm>
              <a:custGeom>
                <a:avLst/>
                <a:gdLst/>
                <a:ahLst/>
                <a:cxnLst/>
                <a:rect l="l" t="t" r="r" b="b"/>
                <a:pathLst>
                  <a:path w="6838" h="9654" extrusionOk="0">
                    <a:moveTo>
                      <a:pt x="4130" y="1"/>
                    </a:moveTo>
                    <a:cubicBezTo>
                      <a:pt x="4130" y="1"/>
                      <a:pt x="3761" y="838"/>
                      <a:pt x="2905" y="838"/>
                    </a:cubicBezTo>
                    <a:cubicBezTo>
                      <a:pt x="2892" y="838"/>
                      <a:pt x="2878" y="838"/>
                      <a:pt x="2865" y="838"/>
                    </a:cubicBezTo>
                    <a:cubicBezTo>
                      <a:pt x="1980" y="817"/>
                      <a:pt x="1980" y="35"/>
                      <a:pt x="1980" y="35"/>
                    </a:cubicBezTo>
                    <a:cubicBezTo>
                      <a:pt x="1980" y="35"/>
                      <a:pt x="1388" y="157"/>
                      <a:pt x="966" y="1116"/>
                    </a:cubicBezTo>
                    <a:cubicBezTo>
                      <a:pt x="538" y="2076"/>
                      <a:pt x="531" y="3219"/>
                      <a:pt x="456" y="4090"/>
                    </a:cubicBezTo>
                    <a:cubicBezTo>
                      <a:pt x="381" y="4967"/>
                      <a:pt x="0" y="9281"/>
                      <a:pt x="0" y="9281"/>
                    </a:cubicBezTo>
                    <a:cubicBezTo>
                      <a:pt x="52" y="9556"/>
                      <a:pt x="569" y="9653"/>
                      <a:pt x="1336" y="9653"/>
                    </a:cubicBezTo>
                    <a:cubicBezTo>
                      <a:pt x="1991" y="9653"/>
                      <a:pt x="2829" y="9582"/>
                      <a:pt x="3715" y="9492"/>
                    </a:cubicBezTo>
                    <a:cubicBezTo>
                      <a:pt x="4392" y="9420"/>
                      <a:pt x="5221" y="9403"/>
                      <a:pt x="5855" y="9403"/>
                    </a:cubicBezTo>
                    <a:cubicBezTo>
                      <a:pt x="6426" y="9403"/>
                      <a:pt x="6838" y="9417"/>
                      <a:pt x="6838" y="9417"/>
                    </a:cubicBezTo>
                    <a:lnTo>
                      <a:pt x="5817" y="1341"/>
                    </a:lnTo>
                    <a:lnTo>
                      <a:pt x="413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7345657" y="1862886"/>
                <a:ext cx="9715" cy="68939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554" extrusionOk="0">
                    <a:moveTo>
                      <a:pt x="176" y="0"/>
                    </a:moveTo>
                    <a:cubicBezTo>
                      <a:pt x="157" y="0"/>
                      <a:pt x="137" y="14"/>
                      <a:pt x="137" y="43"/>
                    </a:cubicBezTo>
                    <a:cubicBezTo>
                      <a:pt x="96" y="376"/>
                      <a:pt x="62" y="785"/>
                      <a:pt x="35" y="1138"/>
                    </a:cubicBezTo>
                    <a:cubicBezTo>
                      <a:pt x="28" y="1274"/>
                      <a:pt x="14" y="1397"/>
                      <a:pt x="8" y="1513"/>
                    </a:cubicBezTo>
                    <a:cubicBezTo>
                      <a:pt x="1" y="1533"/>
                      <a:pt x="21" y="1553"/>
                      <a:pt x="42" y="1553"/>
                    </a:cubicBezTo>
                    <a:cubicBezTo>
                      <a:pt x="62" y="1553"/>
                      <a:pt x="82" y="1540"/>
                      <a:pt x="82" y="1519"/>
                    </a:cubicBezTo>
                    <a:cubicBezTo>
                      <a:pt x="96" y="1404"/>
                      <a:pt x="103" y="1281"/>
                      <a:pt x="116" y="1145"/>
                    </a:cubicBezTo>
                    <a:cubicBezTo>
                      <a:pt x="144" y="791"/>
                      <a:pt x="178" y="390"/>
                      <a:pt x="212" y="50"/>
                    </a:cubicBezTo>
                    <a:cubicBezTo>
                      <a:pt x="219" y="17"/>
                      <a:pt x="198" y="0"/>
                      <a:pt x="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7629400" y="1867766"/>
                <a:ext cx="203136" cy="253887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5723" extrusionOk="0">
                    <a:moveTo>
                      <a:pt x="1232" y="1"/>
                    </a:moveTo>
                    <a:lnTo>
                      <a:pt x="0" y="1151"/>
                    </a:lnTo>
                    <a:lnTo>
                      <a:pt x="1871" y="2688"/>
                    </a:lnTo>
                    <a:lnTo>
                      <a:pt x="3797" y="5723"/>
                    </a:lnTo>
                    <a:lnTo>
                      <a:pt x="4579" y="5274"/>
                    </a:lnTo>
                    <a:cubicBezTo>
                      <a:pt x="4579" y="5274"/>
                      <a:pt x="3069" y="2185"/>
                      <a:pt x="2830" y="1838"/>
                    </a:cubicBezTo>
                    <a:cubicBezTo>
                      <a:pt x="2592" y="1484"/>
                      <a:pt x="1232" y="1"/>
                      <a:pt x="123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7509577" y="1742220"/>
                <a:ext cx="197413" cy="228245"/>
              </a:xfrm>
              <a:custGeom>
                <a:avLst/>
                <a:gdLst/>
                <a:ahLst/>
                <a:cxnLst/>
                <a:rect l="l" t="t" r="r" b="b"/>
                <a:pathLst>
                  <a:path w="4450" h="5145" extrusionOk="0">
                    <a:moveTo>
                      <a:pt x="0" y="1"/>
                    </a:moveTo>
                    <a:lnTo>
                      <a:pt x="231" y="2593"/>
                    </a:lnTo>
                    <a:lnTo>
                      <a:pt x="2579" y="5144"/>
                    </a:lnTo>
                    <a:cubicBezTo>
                      <a:pt x="3470" y="4573"/>
                      <a:pt x="4048" y="4171"/>
                      <a:pt x="4450" y="3239"/>
                    </a:cubicBezTo>
                    <a:cubicBezTo>
                      <a:pt x="4443" y="3239"/>
                      <a:pt x="2409" y="940"/>
                      <a:pt x="1769" y="484"/>
                    </a:cubicBezTo>
                    <a:cubicBezTo>
                      <a:pt x="1089" y="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7554205" y="1902458"/>
                <a:ext cx="48666" cy="45072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016" extrusionOk="0">
                    <a:moveTo>
                      <a:pt x="59" y="1"/>
                    </a:moveTo>
                    <a:cubicBezTo>
                      <a:pt x="27" y="1"/>
                      <a:pt x="1" y="42"/>
                      <a:pt x="28" y="69"/>
                    </a:cubicBezTo>
                    <a:lnTo>
                      <a:pt x="1028" y="1002"/>
                    </a:lnTo>
                    <a:cubicBezTo>
                      <a:pt x="1035" y="1008"/>
                      <a:pt x="1042" y="1015"/>
                      <a:pt x="1056" y="1015"/>
                    </a:cubicBezTo>
                    <a:cubicBezTo>
                      <a:pt x="1062" y="1015"/>
                      <a:pt x="1076" y="1008"/>
                      <a:pt x="1083" y="1002"/>
                    </a:cubicBezTo>
                    <a:cubicBezTo>
                      <a:pt x="1096" y="988"/>
                      <a:pt x="1096" y="961"/>
                      <a:pt x="1083" y="947"/>
                    </a:cubicBezTo>
                    <a:lnTo>
                      <a:pt x="83" y="8"/>
                    </a:lnTo>
                    <a:cubicBezTo>
                      <a:pt x="75" y="3"/>
                      <a:pt x="67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7383410" y="1644135"/>
                <a:ext cx="68540" cy="172703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3893" extrusionOk="0">
                    <a:moveTo>
                      <a:pt x="708" y="1"/>
                    </a:moveTo>
                    <a:lnTo>
                      <a:pt x="687" y="75"/>
                    </a:lnTo>
                    <a:cubicBezTo>
                      <a:pt x="470" y="422"/>
                      <a:pt x="306" y="640"/>
                      <a:pt x="150" y="1021"/>
                    </a:cubicBezTo>
                    <a:cubicBezTo>
                      <a:pt x="75" y="1198"/>
                      <a:pt x="0" y="1402"/>
                      <a:pt x="55" y="1593"/>
                    </a:cubicBezTo>
                    <a:cubicBezTo>
                      <a:pt x="102" y="1722"/>
                      <a:pt x="164" y="1838"/>
                      <a:pt x="252" y="1933"/>
                    </a:cubicBezTo>
                    <a:cubicBezTo>
                      <a:pt x="388" y="2110"/>
                      <a:pt x="483" y="2314"/>
                      <a:pt x="524" y="2531"/>
                    </a:cubicBezTo>
                    <a:cubicBezTo>
                      <a:pt x="585" y="2946"/>
                      <a:pt x="490" y="3430"/>
                      <a:pt x="864" y="3729"/>
                    </a:cubicBezTo>
                    <a:cubicBezTo>
                      <a:pt x="987" y="3811"/>
                      <a:pt x="1123" y="3872"/>
                      <a:pt x="1266" y="3892"/>
                    </a:cubicBezTo>
                    <a:cubicBezTo>
                      <a:pt x="1130" y="3640"/>
                      <a:pt x="1062" y="3355"/>
                      <a:pt x="1075" y="3069"/>
                    </a:cubicBezTo>
                    <a:cubicBezTo>
                      <a:pt x="1116" y="2497"/>
                      <a:pt x="1545" y="1953"/>
                      <a:pt x="1409" y="1388"/>
                    </a:cubicBezTo>
                    <a:cubicBezTo>
                      <a:pt x="1327" y="1089"/>
                      <a:pt x="1102" y="851"/>
                      <a:pt x="946" y="579"/>
                    </a:cubicBezTo>
                    <a:cubicBezTo>
                      <a:pt x="817" y="361"/>
                      <a:pt x="728" y="252"/>
                      <a:pt x="708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7403018" y="1481058"/>
                <a:ext cx="82780" cy="35446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799" extrusionOk="0">
                    <a:moveTo>
                      <a:pt x="1438" y="1"/>
                    </a:moveTo>
                    <a:cubicBezTo>
                      <a:pt x="1150" y="1"/>
                      <a:pt x="868" y="110"/>
                      <a:pt x="654" y="316"/>
                    </a:cubicBezTo>
                    <a:cubicBezTo>
                      <a:pt x="626" y="343"/>
                      <a:pt x="599" y="377"/>
                      <a:pt x="572" y="411"/>
                    </a:cubicBezTo>
                    <a:cubicBezTo>
                      <a:pt x="524" y="458"/>
                      <a:pt x="477" y="513"/>
                      <a:pt x="422" y="554"/>
                    </a:cubicBezTo>
                    <a:cubicBezTo>
                      <a:pt x="307" y="635"/>
                      <a:pt x="171" y="697"/>
                      <a:pt x="28" y="731"/>
                    </a:cubicBezTo>
                    <a:cubicBezTo>
                      <a:pt x="14" y="737"/>
                      <a:pt x="0" y="758"/>
                      <a:pt x="7" y="778"/>
                    </a:cubicBezTo>
                    <a:cubicBezTo>
                      <a:pt x="14" y="792"/>
                      <a:pt x="21" y="799"/>
                      <a:pt x="41" y="799"/>
                    </a:cubicBezTo>
                    <a:cubicBezTo>
                      <a:pt x="41" y="799"/>
                      <a:pt x="41" y="799"/>
                      <a:pt x="41" y="792"/>
                    </a:cubicBezTo>
                    <a:cubicBezTo>
                      <a:pt x="266" y="751"/>
                      <a:pt x="470" y="629"/>
                      <a:pt x="620" y="452"/>
                    </a:cubicBezTo>
                    <a:cubicBezTo>
                      <a:pt x="647" y="424"/>
                      <a:pt x="674" y="390"/>
                      <a:pt x="701" y="363"/>
                    </a:cubicBezTo>
                    <a:cubicBezTo>
                      <a:pt x="903" y="171"/>
                      <a:pt x="1169" y="66"/>
                      <a:pt x="1442" y="66"/>
                    </a:cubicBezTo>
                    <a:cubicBezTo>
                      <a:pt x="1565" y="66"/>
                      <a:pt x="1690" y="87"/>
                      <a:pt x="1810" y="132"/>
                    </a:cubicBezTo>
                    <a:cubicBezTo>
                      <a:pt x="1816" y="135"/>
                      <a:pt x="1821" y="136"/>
                      <a:pt x="1826" y="136"/>
                    </a:cubicBezTo>
                    <a:cubicBezTo>
                      <a:pt x="1856" y="136"/>
                      <a:pt x="1866" y="88"/>
                      <a:pt x="1831" y="71"/>
                    </a:cubicBezTo>
                    <a:cubicBezTo>
                      <a:pt x="1703" y="24"/>
                      <a:pt x="1570" y="1"/>
                      <a:pt x="1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7392770" y="1538996"/>
                <a:ext cx="22359" cy="3216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725" extrusionOk="0">
                    <a:moveTo>
                      <a:pt x="471" y="0"/>
                    </a:moveTo>
                    <a:cubicBezTo>
                      <a:pt x="466" y="0"/>
                      <a:pt x="461" y="1"/>
                      <a:pt x="456" y="3"/>
                    </a:cubicBezTo>
                    <a:cubicBezTo>
                      <a:pt x="334" y="44"/>
                      <a:pt x="225" y="125"/>
                      <a:pt x="157" y="241"/>
                    </a:cubicBezTo>
                    <a:cubicBezTo>
                      <a:pt x="116" y="323"/>
                      <a:pt x="82" y="404"/>
                      <a:pt x="55" y="493"/>
                    </a:cubicBezTo>
                    <a:lnTo>
                      <a:pt x="0" y="683"/>
                    </a:lnTo>
                    <a:cubicBezTo>
                      <a:pt x="0" y="697"/>
                      <a:pt x="7" y="717"/>
                      <a:pt x="27" y="724"/>
                    </a:cubicBezTo>
                    <a:lnTo>
                      <a:pt x="34" y="724"/>
                    </a:lnTo>
                    <a:cubicBezTo>
                      <a:pt x="48" y="724"/>
                      <a:pt x="61" y="717"/>
                      <a:pt x="68" y="704"/>
                    </a:cubicBezTo>
                    <a:lnTo>
                      <a:pt x="123" y="513"/>
                    </a:lnTo>
                    <a:cubicBezTo>
                      <a:pt x="143" y="432"/>
                      <a:pt x="177" y="350"/>
                      <a:pt x="218" y="275"/>
                    </a:cubicBezTo>
                    <a:cubicBezTo>
                      <a:pt x="272" y="173"/>
                      <a:pt x="368" y="98"/>
                      <a:pt x="476" y="64"/>
                    </a:cubicBezTo>
                    <a:cubicBezTo>
                      <a:pt x="497" y="57"/>
                      <a:pt x="504" y="37"/>
                      <a:pt x="504" y="23"/>
                    </a:cubicBezTo>
                    <a:cubicBezTo>
                      <a:pt x="499" y="8"/>
                      <a:pt x="486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7505629" y="1472585"/>
                <a:ext cx="7275" cy="48754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099" extrusionOk="0">
                    <a:moveTo>
                      <a:pt x="46" y="1"/>
                    </a:moveTo>
                    <a:cubicBezTo>
                      <a:pt x="42" y="1"/>
                      <a:pt x="38" y="1"/>
                      <a:pt x="35" y="3"/>
                    </a:cubicBezTo>
                    <a:cubicBezTo>
                      <a:pt x="14" y="3"/>
                      <a:pt x="1" y="24"/>
                      <a:pt x="8" y="44"/>
                    </a:cubicBezTo>
                    <a:cubicBezTo>
                      <a:pt x="69" y="214"/>
                      <a:pt x="96" y="391"/>
                      <a:pt x="96" y="568"/>
                    </a:cubicBezTo>
                    <a:cubicBezTo>
                      <a:pt x="96" y="731"/>
                      <a:pt x="69" y="894"/>
                      <a:pt x="28" y="1058"/>
                    </a:cubicBezTo>
                    <a:cubicBezTo>
                      <a:pt x="21" y="1078"/>
                      <a:pt x="28" y="1092"/>
                      <a:pt x="48" y="1099"/>
                    </a:cubicBezTo>
                    <a:lnTo>
                      <a:pt x="62" y="1099"/>
                    </a:lnTo>
                    <a:cubicBezTo>
                      <a:pt x="76" y="1099"/>
                      <a:pt x="82" y="1092"/>
                      <a:pt x="89" y="1078"/>
                    </a:cubicBezTo>
                    <a:cubicBezTo>
                      <a:pt x="137" y="915"/>
                      <a:pt x="157" y="738"/>
                      <a:pt x="157" y="568"/>
                    </a:cubicBezTo>
                    <a:cubicBezTo>
                      <a:pt x="164" y="384"/>
                      <a:pt x="130" y="200"/>
                      <a:pt x="76" y="24"/>
                    </a:cubicBezTo>
                    <a:cubicBezTo>
                      <a:pt x="70" y="8"/>
                      <a:pt x="58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7508645" y="1482300"/>
                <a:ext cx="29013" cy="14285"/>
              </a:xfrm>
              <a:custGeom>
                <a:avLst/>
                <a:gdLst/>
                <a:ahLst/>
                <a:cxnLst/>
                <a:rect l="l" t="t" r="r" b="b"/>
                <a:pathLst>
                  <a:path w="654" h="322" extrusionOk="0">
                    <a:moveTo>
                      <a:pt x="80" y="1"/>
                    </a:moveTo>
                    <a:cubicBezTo>
                      <a:pt x="65" y="1"/>
                      <a:pt x="50" y="1"/>
                      <a:pt x="35" y="2"/>
                    </a:cubicBezTo>
                    <a:cubicBezTo>
                      <a:pt x="14" y="2"/>
                      <a:pt x="1" y="15"/>
                      <a:pt x="1" y="29"/>
                    </a:cubicBezTo>
                    <a:cubicBezTo>
                      <a:pt x="1" y="49"/>
                      <a:pt x="14" y="63"/>
                      <a:pt x="35" y="63"/>
                    </a:cubicBezTo>
                    <a:cubicBezTo>
                      <a:pt x="144" y="63"/>
                      <a:pt x="252" y="77"/>
                      <a:pt x="355" y="118"/>
                    </a:cubicBezTo>
                    <a:cubicBezTo>
                      <a:pt x="457" y="152"/>
                      <a:pt x="538" y="213"/>
                      <a:pt x="593" y="308"/>
                    </a:cubicBezTo>
                    <a:cubicBezTo>
                      <a:pt x="599" y="315"/>
                      <a:pt x="613" y="322"/>
                      <a:pt x="620" y="322"/>
                    </a:cubicBezTo>
                    <a:lnTo>
                      <a:pt x="633" y="322"/>
                    </a:lnTo>
                    <a:cubicBezTo>
                      <a:pt x="654" y="308"/>
                      <a:pt x="654" y="288"/>
                      <a:pt x="647" y="274"/>
                    </a:cubicBezTo>
                    <a:cubicBezTo>
                      <a:pt x="586" y="172"/>
                      <a:pt x="491" y="90"/>
                      <a:pt x="375" y="49"/>
                    </a:cubicBezTo>
                    <a:cubicBezTo>
                      <a:pt x="280" y="20"/>
                      <a:pt x="180" y="1"/>
                      <a:pt x="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7553008" y="1539084"/>
                <a:ext cx="25730" cy="11534"/>
              </a:xfrm>
              <a:custGeom>
                <a:avLst/>
                <a:gdLst/>
                <a:ahLst/>
                <a:cxnLst/>
                <a:rect l="l" t="t" r="r" b="b"/>
                <a:pathLst>
                  <a:path w="580" h="260" extrusionOk="0">
                    <a:moveTo>
                      <a:pt x="36" y="0"/>
                    </a:moveTo>
                    <a:cubicBezTo>
                      <a:pt x="24" y="0"/>
                      <a:pt x="12" y="6"/>
                      <a:pt x="8" y="15"/>
                    </a:cubicBezTo>
                    <a:cubicBezTo>
                      <a:pt x="1" y="35"/>
                      <a:pt x="1" y="55"/>
                      <a:pt x="21" y="62"/>
                    </a:cubicBezTo>
                    <a:cubicBezTo>
                      <a:pt x="178" y="157"/>
                      <a:pt x="355" y="225"/>
                      <a:pt x="538" y="259"/>
                    </a:cubicBezTo>
                    <a:lnTo>
                      <a:pt x="545" y="259"/>
                    </a:lnTo>
                    <a:cubicBezTo>
                      <a:pt x="559" y="259"/>
                      <a:pt x="572" y="246"/>
                      <a:pt x="572" y="232"/>
                    </a:cubicBezTo>
                    <a:cubicBezTo>
                      <a:pt x="579" y="212"/>
                      <a:pt x="566" y="198"/>
                      <a:pt x="552" y="191"/>
                    </a:cubicBezTo>
                    <a:cubicBezTo>
                      <a:pt x="375" y="157"/>
                      <a:pt x="205" y="96"/>
                      <a:pt x="55" y="8"/>
                    </a:cubicBezTo>
                    <a:cubicBezTo>
                      <a:pt x="50" y="3"/>
                      <a:pt x="4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8"/>
              <p:cNvSpPr/>
              <p:nvPr/>
            </p:nvSpPr>
            <p:spPr>
              <a:xfrm>
                <a:off x="7578072" y="1673902"/>
                <a:ext cx="13930" cy="42411"/>
              </a:xfrm>
              <a:custGeom>
                <a:avLst/>
                <a:gdLst/>
                <a:ahLst/>
                <a:cxnLst/>
                <a:rect l="l" t="t" r="r" b="b"/>
                <a:pathLst>
                  <a:path w="314" h="956" extrusionOk="0">
                    <a:moveTo>
                      <a:pt x="43" y="1"/>
                    </a:moveTo>
                    <a:cubicBezTo>
                      <a:pt x="38" y="1"/>
                      <a:pt x="33" y="1"/>
                      <a:pt x="28" y="3"/>
                    </a:cubicBezTo>
                    <a:cubicBezTo>
                      <a:pt x="14" y="3"/>
                      <a:pt x="1" y="24"/>
                      <a:pt x="7" y="44"/>
                    </a:cubicBezTo>
                    <a:cubicBezTo>
                      <a:pt x="35" y="126"/>
                      <a:pt x="69" y="207"/>
                      <a:pt x="103" y="289"/>
                    </a:cubicBezTo>
                    <a:cubicBezTo>
                      <a:pt x="130" y="350"/>
                      <a:pt x="157" y="418"/>
                      <a:pt x="177" y="479"/>
                    </a:cubicBezTo>
                    <a:cubicBezTo>
                      <a:pt x="232" y="615"/>
                      <a:pt x="245" y="772"/>
                      <a:pt x="211" y="915"/>
                    </a:cubicBezTo>
                    <a:cubicBezTo>
                      <a:pt x="205" y="928"/>
                      <a:pt x="218" y="949"/>
                      <a:pt x="232" y="956"/>
                    </a:cubicBezTo>
                    <a:lnTo>
                      <a:pt x="245" y="956"/>
                    </a:lnTo>
                    <a:cubicBezTo>
                      <a:pt x="259" y="956"/>
                      <a:pt x="273" y="949"/>
                      <a:pt x="273" y="935"/>
                    </a:cubicBezTo>
                    <a:cubicBezTo>
                      <a:pt x="314" y="772"/>
                      <a:pt x="300" y="609"/>
                      <a:pt x="239" y="459"/>
                    </a:cubicBezTo>
                    <a:cubicBezTo>
                      <a:pt x="218" y="391"/>
                      <a:pt x="191" y="330"/>
                      <a:pt x="164" y="268"/>
                    </a:cubicBezTo>
                    <a:cubicBezTo>
                      <a:pt x="130" y="187"/>
                      <a:pt x="96" y="105"/>
                      <a:pt x="75" y="24"/>
                    </a:cubicBezTo>
                    <a:cubicBezTo>
                      <a:pt x="70" y="8"/>
                      <a:pt x="58" y="1"/>
                      <a:pt x="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7403462" y="1670974"/>
                <a:ext cx="24932" cy="64059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444" extrusionOk="0">
                    <a:moveTo>
                      <a:pt x="37" y="1"/>
                    </a:moveTo>
                    <a:cubicBezTo>
                      <a:pt x="19" y="1"/>
                      <a:pt x="0" y="13"/>
                      <a:pt x="4" y="35"/>
                    </a:cubicBezTo>
                    <a:cubicBezTo>
                      <a:pt x="38" y="205"/>
                      <a:pt x="113" y="362"/>
                      <a:pt x="222" y="491"/>
                    </a:cubicBezTo>
                    <a:cubicBezTo>
                      <a:pt x="269" y="559"/>
                      <a:pt x="310" y="634"/>
                      <a:pt x="351" y="702"/>
                    </a:cubicBezTo>
                    <a:cubicBezTo>
                      <a:pt x="460" y="920"/>
                      <a:pt x="494" y="1164"/>
                      <a:pt x="446" y="1403"/>
                    </a:cubicBezTo>
                    <a:cubicBezTo>
                      <a:pt x="440" y="1423"/>
                      <a:pt x="453" y="1437"/>
                      <a:pt x="467" y="1443"/>
                    </a:cubicBezTo>
                    <a:lnTo>
                      <a:pt x="480" y="1443"/>
                    </a:lnTo>
                    <a:cubicBezTo>
                      <a:pt x="494" y="1443"/>
                      <a:pt x="508" y="1430"/>
                      <a:pt x="508" y="1416"/>
                    </a:cubicBezTo>
                    <a:cubicBezTo>
                      <a:pt x="562" y="1164"/>
                      <a:pt x="528" y="899"/>
                      <a:pt x="412" y="675"/>
                    </a:cubicBezTo>
                    <a:cubicBezTo>
                      <a:pt x="371" y="600"/>
                      <a:pt x="324" y="525"/>
                      <a:pt x="276" y="457"/>
                    </a:cubicBezTo>
                    <a:cubicBezTo>
                      <a:pt x="174" y="328"/>
                      <a:pt x="99" y="185"/>
                      <a:pt x="72" y="28"/>
                    </a:cubicBezTo>
                    <a:cubicBezTo>
                      <a:pt x="69" y="10"/>
                      <a:pt x="53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8"/>
              <p:cNvSpPr/>
              <p:nvPr/>
            </p:nvSpPr>
            <p:spPr>
              <a:xfrm>
                <a:off x="7371920" y="1682952"/>
                <a:ext cx="7586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541" extrusionOk="0">
                    <a:moveTo>
                      <a:pt x="134" y="1"/>
                    </a:moveTo>
                    <a:cubicBezTo>
                      <a:pt x="120" y="1"/>
                      <a:pt x="108" y="7"/>
                      <a:pt x="103" y="17"/>
                    </a:cubicBezTo>
                    <a:cubicBezTo>
                      <a:pt x="35" y="173"/>
                      <a:pt x="1" y="343"/>
                      <a:pt x="14" y="513"/>
                    </a:cubicBezTo>
                    <a:cubicBezTo>
                      <a:pt x="14" y="527"/>
                      <a:pt x="28" y="541"/>
                      <a:pt x="48" y="541"/>
                    </a:cubicBezTo>
                    <a:cubicBezTo>
                      <a:pt x="69" y="541"/>
                      <a:pt x="82" y="527"/>
                      <a:pt x="82" y="507"/>
                    </a:cubicBezTo>
                    <a:cubicBezTo>
                      <a:pt x="69" y="350"/>
                      <a:pt x="96" y="187"/>
                      <a:pt x="164" y="44"/>
                    </a:cubicBezTo>
                    <a:cubicBezTo>
                      <a:pt x="171" y="30"/>
                      <a:pt x="164" y="10"/>
                      <a:pt x="150" y="3"/>
                    </a:cubicBezTo>
                    <a:cubicBezTo>
                      <a:pt x="145" y="1"/>
                      <a:pt x="139" y="1"/>
                      <a:pt x="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8"/>
              <p:cNvSpPr/>
              <p:nvPr/>
            </p:nvSpPr>
            <p:spPr>
              <a:xfrm>
                <a:off x="7330264" y="2105283"/>
                <a:ext cx="293724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479" extrusionOk="0">
                    <a:moveTo>
                      <a:pt x="5568" y="0"/>
                    </a:moveTo>
                    <a:cubicBezTo>
                      <a:pt x="5052" y="0"/>
                      <a:pt x="4605" y="63"/>
                      <a:pt x="3906" y="124"/>
                    </a:cubicBezTo>
                    <a:cubicBezTo>
                      <a:pt x="3225" y="185"/>
                      <a:pt x="2532" y="248"/>
                      <a:pt x="1846" y="248"/>
                    </a:cubicBezTo>
                    <a:cubicBezTo>
                      <a:pt x="1230" y="248"/>
                      <a:pt x="620" y="197"/>
                      <a:pt x="28" y="49"/>
                    </a:cubicBezTo>
                    <a:cubicBezTo>
                      <a:pt x="14" y="131"/>
                      <a:pt x="8" y="212"/>
                      <a:pt x="1" y="287"/>
                    </a:cubicBezTo>
                    <a:cubicBezTo>
                      <a:pt x="576" y="416"/>
                      <a:pt x="1158" y="478"/>
                      <a:pt x="1745" y="478"/>
                    </a:cubicBezTo>
                    <a:cubicBezTo>
                      <a:pt x="1776" y="478"/>
                      <a:pt x="1807" y="478"/>
                      <a:pt x="1838" y="478"/>
                    </a:cubicBezTo>
                    <a:cubicBezTo>
                      <a:pt x="2539" y="478"/>
                      <a:pt x="3239" y="416"/>
                      <a:pt x="3926" y="355"/>
                    </a:cubicBezTo>
                    <a:cubicBezTo>
                      <a:pt x="4614" y="292"/>
                      <a:pt x="5064" y="229"/>
                      <a:pt x="5568" y="229"/>
                    </a:cubicBezTo>
                    <a:cubicBezTo>
                      <a:pt x="5876" y="229"/>
                      <a:pt x="6205" y="252"/>
                      <a:pt x="6621" y="314"/>
                    </a:cubicBezTo>
                    <a:lnTo>
                      <a:pt x="6593" y="76"/>
                    </a:lnTo>
                    <a:cubicBezTo>
                      <a:pt x="6187" y="21"/>
                      <a:pt x="5866" y="0"/>
                      <a:pt x="55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7333280" y="2073963"/>
                <a:ext cx="286493" cy="21471"/>
              </a:xfrm>
              <a:custGeom>
                <a:avLst/>
                <a:gdLst/>
                <a:ahLst/>
                <a:cxnLst/>
                <a:rect l="l" t="t" r="r" b="b"/>
                <a:pathLst>
                  <a:path w="6458" h="484" extrusionOk="0">
                    <a:moveTo>
                      <a:pt x="5464" y="0"/>
                    </a:moveTo>
                    <a:cubicBezTo>
                      <a:pt x="4958" y="0"/>
                      <a:pt x="4527" y="63"/>
                      <a:pt x="3838" y="129"/>
                    </a:cubicBezTo>
                    <a:cubicBezTo>
                      <a:pt x="3163" y="187"/>
                      <a:pt x="2475" y="247"/>
                      <a:pt x="1792" y="247"/>
                    </a:cubicBezTo>
                    <a:cubicBezTo>
                      <a:pt x="1195" y="247"/>
                      <a:pt x="603" y="201"/>
                      <a:pt x="28" y="68"/>
                    </a:cubicBezTo>
                    <a:cubicBezTo>
                      <a:pt x="21" y="149"/>
                      <a:pt x="14" y="224"/>
                      <a:pt x="1" y="306"/>
                    </a:cubicBezTo>
                    <a:cubicBezTo>
                      <a:pt x="557" y="422"/>
                      <a:pt x="1119" y="483"/>
                      <a:pt x="1681" y="483"/>
                    </a:cubicBezTo>
                    <a:cubicBezTo>
                      <a:pt x="1710" y="483"/>
                      <a:pt x="1740" y="483"/>
                      <a:pt x="1770" y="483"/>
                    </a:cubicBezTo>
                    <a:cubicBezTo>
                      <a:pt x="2471" y="483"/>
                      <a:pt x="3171" y="422"/>
                      <a:pt x="3858" y="354"/>
                    </a:cubicBezTo>
                    <a:cubicBezTo>
                      <a:pt x="4538" y="293"/>
                      <a:pt x="4971" y="233"/>
                      <a:pt x="5467" y="233"/>
                    </a:cubicBezTo>
                    <a:cubicBezTo>
                      <a:pt x="5755" y="233"/>
                      <a:pt x="6065" y="253"/>
                      <a:pt x="6457" y="306"/>
                    </a:cubicBezTo>
                    <a:lnTo>
                      <a:pt x="6423" y="68"/>
                    </a:lnTo>
                    <a:cubicBezTo>
                      <a:pt x="6044" y="19"/>
                      <a:pt x="5742" y="0"/>
                      <a:pt x="54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8"/>
              <p:cNvSpPr/>
              <p:nvPr/>
            </p:nvSpPr>
            <p:spPr>
              <a:xfrm>
                <a:off x="7515610" y="2030488"/>
                <a:ext cx="17257" cy="106559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402" extrusionOk="0">
                    <a:moveTo>
                      <a:pt x="41" y="0"/>
                    </a:moveTo>
                    <a:cubicBezTo>
                      <a:pt x="21" y="7"/>
                      <a:pt x="0" y="27"/>
                      <a:pt x="7" y="48"/>
                    </a:cubicBezTo>
                    <a:lnTo>
                      <a:pt x="306" y="2368"/>
                    </a:lnTo>
                    <a:cubicBezTo>
                      <a:pt x="306" y="2388"/>
                      <a:pt x="327" y="2402"/>
                      <a:pt x="347" y="2402"/>
                    </a:cubicBezTo>
                    <a:cubicBezTo>
                      <a:pt x="368" y="2402"/>
                      <a:pt x="388" y="2381"/>
                      <a:pt x="381" y="2361"/>
                    </a:cubicBezTo>
                    <a:lnTo>
                      <a:pt x="82" y="34"/>
                    </a:lnTo>
                    <a:cubicBezTo>
                      <a:pt x="82" y="14"/>
                      <a:pt x="61" y="0"/>
                      <a:pt x="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8"/>
              <p:cNvSpPr/>
              <p:nvPr/>
            </p:nvSpPr>
            <p:spPr>
              <a:xfrm>
                <a:off x="7604956" y="1867500"/>
                <a:ext cx="92673" cy="93915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2117" extrusionOk="0">
                    <a:moveTo>
                      <a:pt x="1919" y="0"/>
                    </a:moveTo>
                    <a:cubicBezTo>
                      <a:pt x="1374" y="1102"/>
                      <a:pt x="191" y="1844"/>
                      <a:pt x="0" y="1953"/>
                    </a:cubicBezTo>
                    <a:lnTo>
                      <a:pt x="191" y="2116"/>
                    </a:lnTo>
                    <a:cubicBezTo>
                      <a:pt x="510" y="1912"/>
                      <a:pt x="1551" y="1225"/>
                      <a:pt x="2089" y="184"/>
                    </a:cubicBezTo>
                    <a:lnTo>
                      <a:pt x="19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8"/>
              <p:cNvSpPr/>
              <p:nvPr/>
            </p:nvSpPr>
            <p:spPr>
              <a:xfrm>
                <a:off x="7031793" y="2078133"/>
                <a:ext cx="76570" cy="44008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992" extrusionOk="0">
                    <a:moveTo>
                      <a:pt x="1558" y="1"/>
                    </a:moveTo>
                    <a:cubicBezTo>
                      <a:pt x="1556" y="1"/>
                      <a:pt x="1554" y="1"/>
                      <a:pt x="1551" y="1"/>
                    </a:cubicBezTo>
                    <a:cubicBezTo>
                      <a:pt x="1504" y="8"/>
                      <a:pt x="436" y="151"/>
                      <a:pt x="34" y="811"/>
                    </a:cubicBezTo>
                    <a:cubicBezTo>
                      <a:pt x="0" y="865"/>
                      <a:pt x="14" y="940"/>
                      <a:pt x="68" y="974"/>
                    </a:cubicBezTo>
                    <a:cubicBezTo>
                      <a:pt x="82" y="974"/>
                      <a:pt x="89" y="981"/>
                      <a:pt x="102" y="988"/>
                    </a:cubicBezTo>
                    <a:cubicBezTo>
                      <a:pt x="112" y="990"/>
                      <a:pt x="122" y="992"/>
                      <a:pt x="132" y="992"/>
                    </a:cubicBezTo>
                    <a:cubicBezTo>
                      <a:pt x="171" y="992"/>
                      <a:pt x="210" y="971"/>
                      <a:pt x="231" y="933"/>
                    </a:cubicBezTo>
                    <a:cubicBezTo>
                      <a:pt x="578" y="375"/>
                      <a:pt x="1572" y="239"/>
                      <a:pt x="1579" y="239"/>
                    </a:cubicBezTo>
                    <a:cubicBezTo>
                      <a:pt x="1726" y="212"/>
                      <a:pt x="1702" y="1"/>
                      <a:pt x="1558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8"/>
              <p:cNvSpPr/>
              <p:nvPr/>
            </p:nvSpPr>
            <p:spPr>
              <a:xfrm>
                <a:off x="7035697" y="2083678"/>
                <a:ext cx="80385" cy="49021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105" extrusionOk="0">
                    <a:moveTo>
                      <a:pt x="1642" y="1"/>
                    </a:moveTo>
                    <a:cubicBezTo>
                      <a:pt x="1631" y="1"/>
                      <a:pt x="1619" y="2"/>
                      <a:pt x="1606" y="5"/>
                    </a:cubicBezTo>
                    <a:cubicBezTo>
                      <a:pt x="1565" y="12"/>
                      <a:pt x="429" y="271"/>
                      <a:pt x="35" y="924"/>
                    </a:cubicBezTo>
                    <a:cubicBezTo>
                      <a:pt x="1" y="978"/>
                      <a:pt x="14" y="1046"/>
                      <a:pt x="69" y="1087"/>
                    </a:cubicBezTo>
                    <a:cubicBezTo>
                      <a:pt x="82" y="1087"/>
                      <a:pt x="89" y="1094"/>
                      <a:pt x="103" y="1101"/>
                    </a:cubicBezTo>
                    <a:cubicBezTo>
                      <a:pt x="111" y="1103"/>
                      <a:pt x="120" y="1104"/>
                      <a:pt x="128" y="1104"/>
                    </a:cubicBezTo>
                    <a:cubicBezTo>
                      <a:pt x="169" y="1104"/>
                      <a:pt x="209" y="1080"/>
                      <a:pt x="232" y="1046"/>
                    </a:cubicBezTo>
                    <a:cubicBezTo>
                      <a:pt x="579" y="482"/>
                      <a:pt x="1647" y="237"/>
                      <a:pt x="1661" y="237"/>
                    </a:cubicBezTo>
                    <a:cubicBezTo>
                      <a:pt x="1811" y="212"/>
                      <a:pt x="1777" y="1"/>
                      <a:pt x="164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8"/>
              <p:cNvSpPr/>
              <p:nvPr/>
            </p:nvSpPr>
            <p:spPr>
              <a:xfrm>
                <a:off x="7045678" y="2089002"/>
                <a:ext cx="76481" cy="4702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060" extrusionOk="0">
                    <a:moveTo>
                      <a:pt x="1558" y="0"/>
                    </a:moveTo>
                    <a:cubicBezTo>
                      <a:pt x="1553" y="0"/>
                      <a:pt x="1549" y="1"/>
                      <a:pt x="1544" y="1"/>
                    </a:cubicBezTo>
                    <a:cubicBezTo>
                      <a:pt x="1497" y="15"/>
                      <a:pt x="435" y="226"/>
                      <a:pt x="34" y="879"/>
                    </a:cubicBezTo>
                    <a:cubicBezTo>
                      <a:pt x="0" y="933"/>
                      <a:pt x="14" y="1008"/>
                      <a:pt x="75" y="1042"/>
                    </a:cubicBezTo>
                    <a:cubicBezTo>
                      <a:pt x="82" y="1049"/>
                      <a:pt x="89" y="1056"/>
                      <a:pt x="102" y="1056"/>
                    </a:cubicBezTo>
                    <a:cubicBezTo>
                      <a:pt x="113" y="1058"/>
                      <a:pt x="124" y="1060"/>
                      <a:pt x="135" y="1060"/>
                    </a:cubicBezTo>
                    <a:cubicBezTo>
                      <a:pt x="178" y="1060"/>
                      <a:pt x="217" y="1039"/>
                      <a:pt x="238" y="1001"/>
                    </a:cubicBezTo>
                    <a:cubicBezTo>
                      <a:pt x="585" y="443"/>
                      <a:pt x="1578" y="239"/>
                      <a:pt x="1585" y="239"/>
                    </a:cubicBezTo>
                    <a:cubicBezTo>
                      <a:pt x="1724" y="200"/>
                      <a:pt x="1690" y="0"/>
                      <a:pt x="1558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8"/>
              <p:cNvSpPr/>
              <p:nvPr/>
            </p:nvSpPr>
            <p:spPr>
              <a:xfrm>
                <a:off x="7059564" y="2094769"/>
                <a:ext cx="62507" cy="39749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896" extrusionOk="0">
                    <a:moveTo>
                      <a:pt x="1245" y="0"/>
                    </a:moveTo>
                    <a:cubicBezTo>
                      <a:pt x="1211" y="0"/>
                      <a:pt x="442" y="55"/>
                      <a:pt x="34" y="715"/>
                    </a:cubicBezTo>
                    <a:cubicBezTo>
                      <a:pt x="0" y="769"/>
                      <a:pt x="20" y="844"/>
                      <a:pt x="75" y="878"/>
                    </a:cubicBezTo>
                    <a:cubicBezTo>
                      <a:pt x="88" y="885"/>
                      <a:pt x="95" y="885"/>
                      <a:pt x="109" y="892"/>
                    </a:cubicBezTo>
                    <a:cubicBezTo>
                      <a:pt x="117" y="894"/>
                      <a:pt x="126" y="895"/>
                      <a:pt x="135" y="895"/>
                    </a:cubicBezTo>
                    <a:cubicBezTo>
                      <a:pt x="175" y="895"/>
                      <a:pt x="216" y="871"/>
                      <a:pt x="238" y="837"/>
                    </a:cubicBezTo>
                    <a:cubicBezTo>
                      <a:pt x="578" y="286"/>
                      <a:pt x="1252" y="238"/>
                      <a:pt x="1259" y="238"/>
                    </a:cubicBezTo>
                    <a:cubicBezTo>
                      <a:pt x="1408" y="218"/>
                      <a:pt x="1395" y="0"/>
                      <a:pt x="1245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8"/>
              <p:cNvSpPr/>
              <p:nvPr/>
            </p:nvSpPr>
            <p:spPr>
              <a:xfrm>
                <a:off x="7066174" y="2096588"/>
                <a:ext cx="50440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425" extrusionOk="0">
                    <a:moveTo>
                      <a:pt x="987" y="0"/>
                    </a:moveTo>
                    <a:lnTo>
                      <a:pt x="252" y="231"/>
                    </a:lnTo>
                    <a:cubicBezTo>
                      <a:pt x="252" y="231"/>
                      <a:pt x="1" y="361"/>
                      <a:pt x="450" y="415"/>
                    </a:cubicBezTo>
                    <a:cubicBezTo>
                      <a:pt x="498" y="422"/>
                      <a:pt x="544" y="424"/>
                      <a:pt x="587" y="424"/>
                    </a:cubicBezTo>
                    <a:cubicBezTo>
                      <a:pt x="952" y="424"/>
                      <a:pt x="1137" y="218"/>
                      <a:pt x="1137" y="218"/>
                    </a:cubicBez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8"/>
              <p:cNvSpPr/>
              <p:nvPr/>
            </p:nvSpPr>
            <p:spPr>
              <a:xfrm>
                <a:off x="7038802" y="2073342"/>
                <a:ext cx="69960" cy="31054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700" extrusionOk="0">
                    <a:moveTo>
                      <a:pt x="1237" y="0"/>
                    </a:moveTo>
                    <a:cubicBezTo>
                      <a:pt x="1108" y="82"/>
                      <a:pt x="672" y="82"/>
                      <a:pt x="543" y="123"/>
                    </a:cubicBezTo>
                    <a:cubicBezTo>
                      <a:pt x="386" y="170"/>
                      <a:pt x="12" y="429"/>
                      <a:pt x="5" y="558"/>
                    </a:cubicBezTo>
                    <a:cubicBezTo>
                      <a:pt x="1" y="644"/>
                      <a:pt x="50" y="700"/>
                      <a:pt x="122" y="700"/>
                    </a:cubicBezTo>
                    <a:cubicBezTo>
                      <a:pt x="158" y="700"/>
                      <a:pt x="200" y="685"/>
                      <a:pt x="244" y="653"/>
                    </a:cubicBezTo>
                    <a:cubicBezTo>
                      <a:pt x="336" y="584"/>
                      <a:pt x="488" y="465"/>
                      <a:pt x="611" y="465"/>
                    </a:cubicBezTo>
                    <a:cubicBezTo>
                      <a:pt x="633" y="465"/>
                      <a:pt x="653" y="468"/>
                      <a:pt x="672" y="476"/>
                    </a:cubicBezTo>
                    <a:cubicBezTo>
                      <a:pt x="779" y="512"/>
                      <a:pt x="889" y="529"/>
                      <a:pt x="999" y="529"/>
                    </a:cubicBezTo>
                    <a:cubicBezTo>
                      <a:pt x="1203" y="529"/>
                      <a:pt x="1404" y="469"/>
                      <a:pt x="1577" y="354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8"/>
              <p:cNvSpPr/>
              <p:nvPr/>
            </p:nvSpPr>
            <p:spPr>
              <a:xfrm>
                <a:off x="7045678" y="2118459"/>
                <a:ext cx="9671" cy="11046"/>
              </a:xfrm>
              <a:custGeom>
                <a:avLst/>
                <a:gdLst/>
                <a:ahLst/>
                <a:cxnLst/>
                <a:rect l="l" t="t" r="r" b="b"/>
                <a:pathLst>
                  <a:path w="218" h="249" extrusionOk="0">
                    <a:moveTo>
                      <a:pt x="186" y="0"/>
                    </a:moveTo>
                    <a:cubicBezTo>
                      <a:pt x="179" y="0"/>
                      <a:pt x="170" y="4"/>
                      <a:pt x="163" y="11"/>
                    </a:cubicBezTo>
                    <a:cubicBezTo>
                      <a:pt x="102" y="65"/>
                      <a:pt x="54" y="133"/>
                      <a:pt x="7" y="201"/>
                    </a:cubicBezTo>
                    <a:cubicBezTo>
                      <a:pt x="0" y="215"/>
                      <a:pt x="0" y="235"/>
                      <a:pt x="20" y="242"/>
                    </a:cubicBezTo>
                    <a:cubicBezTo>
                      <a:pt x="20" y="249"/>
                      <a:pt x="27" y="249"/>
                      <a:pt x="34" y="249"/>
                    </a:cubicBezTo>
                    <a:cubicBezTo>
                      <a:pt x="48" y="249"/>
                      <a:pt x="54" y="242"/>
                      <a:pt x="61" y="235"/>
                    </a:cubicBezTo>
                    <a:cubicBezTo>
                      <a:pt x="102" y="167"/>
                      <a:pt x="150" y="106"/>
                      <a:pt x="204" y="51"/>
                    </a:cubicBezTo>
                    <a:cubicBezTo>
                      <a:pt x="218" y="38"/>
                      <a:pt x="218" y="17"/>
                      <a:pt x="204" y="11"/>
                    </a:cubicBezTo>
                    <a:cubicBezTo>
                      <a:pt x="201" y="4"/>
                      <a:pt x="194" y="0"/>
                      <a:pt x="1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7059564" y="2113889"/>
                <a:ext cx="13264" cy="13797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252" y="1"/>
                    </a:moveTo>
                    <a:cubicBezTo>
                      <a:pt x="245" y="1"/>
                      <a:pt x="237" y="4"/>
                      <a:pt x="231" y="11"/>
                    </a:cubicBezTo>
                    <a:cubicBezTo>
                      <a:pt x="143" y="86"/>
                      <a:pt x="68" y="175"/>
                      <a:pt x="7" y="270"/>
                    </a:cubicBezTo>
                    <a:cubicBezTo>
                      <a:pt x="0" y="284"/>
                      <a:pt x="0" y="304"/>
                      <a:pt x="20" y="311"/>
                    </a:cubicBezTo>
                    <a:lnTo>
                      <a:pt x="34" y="311"/>
                    </a:lnTo>
                    <a:cubicBezTo>
                      <a:pt x="41" y="311"/>
                      <a:pt x="54" y="311"/>
                      <a:pt x="61" y="304"/>
                    </a:cubicBezTo>
                    <a:cubicBezTo>
                      <a:pt x="116" y="209"/>
                      <a:pt x="191" y="127"/>
                      <a:pt x="272" y="59"/>
                    </a:cubicBezTo>
                    <a:cubicBezTo>
                      <a:pt x="299" y="38"/>
                      <a:pt x="276" y="1"/>
                      <a:pt x="2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7042661" y="2093128"/>
                <a:ext cx="41656" cy="11623"/>
              </a:xfrm>
              <a:custGeom>
                <a:avLst/>
                <a:gdLst/>
                <a:ahLst/>
                <a:cxnLst/>
                <a:rect l="l" t="t" r="r" b="b"/>
                <a:pathLst>
                  <a:path w="939" h="262" extrusionOk="0">
                    <a:moveTo>
                      <a:pt x="905" y="1"/>
                    </a:moveTo>
                    <a:cubicBezTo>
                      <a:pt x="901" y="1"/>
                      <a:pt x="896" y="2"/>
                      <a:pt x="891" y="3"/>
                    </a:cubicBezTo>
                    <a:cubicBezTo>
                      <a:pt x="812" y="30"/>
                      <a:pt x="730" y="44"/>
                      <a:pt x="647" y="44"/>
                    </a:cubicBezTo>
                    <a:cubicBezTo>
                      <a:pt x="582" y="44"/>
                      <a:pt x="515" y="35"/>
                      <a:pt x="449" y="17"/>
                    </a:cubicBezTo>
                    <a:lnTo>
                      <a:pt x="435" y="10"/>
                    </a:lnTo>
                    <a:lnTo>
                      <a:pt x="422" y="17"/>
                    </a:lnTo>
                    <a:cubicBezTo>
                      <a:pt x="299" y="98"/>
                      <a:pt x="170" y="160"/>
                      <a:pt x="27" y="194"/>
                    </a:cubicBezTo>
                    <a:cubicBezTo>
                      <a:pt x="14" y="201"/>
                      <a:pt x="0" y="221"/>
                      <a:pt x="7" y="235"/>
                    </a:cubicBezTo>
                    <a:cubicBezTo>
                      <a:pt x="7" y="248"/>
                      <a:pt x="20" y="255"/>
                      <a:pt x="34" y="262"/>
                    </a:cubicBezTo>
                    <a:lnTo>
                      <a:pt x="41" y="255"/>
                    </a:lnTo>
                    <a:cubicBezTo>
                      <a:pt x="184" y="221"/>
                      <a:pt x="320" y="160"/>
                      <a:pt x="449" y="78"/>
                    </a:cubicBezTo>
                    <a:cubicBezTo>
                      <a:pt x="513" y="96"/>
                      <a:pt x="580" y="104"/>
                      <a:pt x="647" y="104"/>
                    </a:cubicBezTo>
                    <a:cubicBezTo>
                      <a:pt x="736" y="104"/>
                      <a:pt x="826" y="89"/>
                      <a:pt x="912" y="58"/>
                    </a:cubicBezTo>
                    <a:cubicBezTo>
                      <a:pt x="932" y="58"/>
                      <a:pt x="939" y="37"/>
                      <a:pt x="932" y="24"/>
                    </a:cubicBezTo>
                    <a:cubicBezTo>
                      <a:pt x="927" y="8"/>
                      <a:pt x="918" y="1"/>
                      <a:pt x="9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7039024" y="2107678"/>
                <a:ext cx="13974" cy="13974"/>
              </a:xfrm>
              <a:custGeom>
                <a:avLst/>
                <a:gdLst/>
                <a:ahLst/>
                <a:cxnLst/>
                <a:rect l="l" t="t" r="r" b="b"/>
                <a:pathLst>
                  <a:path w="315" h="315" extrusionOk="0">
                    <a:moveTo>
                      <a:pt x="273" y="0"/>
                    </a:moveTo>
                    <a:cubicBezTo>
                      <a:pt x="266" y="0"/>
                      <a:pt x="259" y="3"/>
                      <a:pt x="252" y="9"/>
                    </a:cubicBezTo>
                    <a:cubicBezTo>
                      <a:pt x="164" y="83"/>
                      <a:pt x="82" y="172"/>
                      <a:pt x="7" y="267"/>
                    </a:cubicBezTo>
                    <a:cubicBezTo>
                      <a:pt x="0" y="281"/>
                      <a:pt x="0" y="301"/>
                      <a:pt x="21" y="315"/>
                    </a:cubicBezTo>
                    <a:lnTo>
                      <a:pt x="34" y="315"/>
                    </a:lnTo>
                    <a:cubicBezTo>
                      <a:pt x="48" y="315"/>
                      <a:pt x="55" y="308"/>
                      <a:pt x="62" y="301"/>
                    </a:cubicBezTo>
                    <a:cubicBezTo>
                      <a:pt x="130" y="213"/>
                      <a:pt x="204" y="124"/>
                      <a:pt x="293" y="56"/>
                    </a:cubicBezTo>
                    <a:cubicBezTo>
                      <a:pt x="314" y="35"/>
                      <a:pt x="298" y="0"/>
                      <a:pt x="2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7803079" y="2109675"/>
                <a:ext cx="38551" cy="77146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739" extrusionOk="0">
                    <a:moveTo>
                      <a:pt x="122" y="1"/>
                    </a:moveTo>
                    <a:cubicBezTo>
                      <a:pt x="61" y="1"/>
                      <a:pt x="1" y="44"/>
                      <a:pt x="4" y="127"/>
                    </a:cubicBezTo>
                    <a:cubicBezTo>
                      <a:pt x="4" y="175"/>
                      <a:pt x="52" y="1249"/>
                      <a:pt x="664" y="1712"/>
                    </a:cubicBezTo>
                    <a:cubicBezTo>
                      <a:pt x="687" y="1730"/>
                      <a:pt x="714" y="1738"/>
                      <a:pt x="741" y="1738"/>
                    </a:cubicBezTo>
                    <a:cubicBezTo>
                      <a:pt x="776" y="1738"/>
                      <a:pt x="811" y="1723"/>
                      <a:pt x="834" y="1692"/>
                    </a:cubicBezTo>
                    <a:cubicBezTo>
                      <a:pt x="841" y="1678"/>
                      <a:pt x="848" y="1671"/>
                      <a:pt x="854" y="1658"/>
                    </a:cubicBezTo>
                    <a:cubicBezTo>
                      <a:pt x="868" y="1610"/>
                      <a:pt x="854" y="1556"/>
                      <a:pt x="807" y="1522"/>
                    </a:cubicBezTo>
                    <a:cubicBezTo>
                      <a:pt x="283" y="1127"/>
                      <a:pt x="242" y="127"/>
                      <a:pt x="242" y="120"/>
                    </a:cubicBezTo>
                    <a:cubicBezTo>
                      <a:pt x="239" y="40"/>
                      <a:pt x="180" y="1"/>
                      <a:pt x="12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7808802" y="2103375"/>
                <a:ext cx="43653" cy="80429"/>
              </a:xfrm>
              <a:custGeom>
                <a:avLst/>
                <a:gdLst/>
                <a:ahLst/>
                <a:cxnLst/>
                <a:rect l="l" t="t" r="r" b="b"/>
                <a:pathLst>
                  <a:path w="984" h="1813" extrusionOk="0">
                    <a:moveTo>
                      <a:pt x="130" y="1"/>
                    </a:moveTo>
                    <a:cubicBezTo>
                      <a:pt x="65" y="1"/>
                      <a:pt x="0" y="48"/>
                      <a:pt x="11" y="133"/>
                    </a:cubicBezTo>
                    <a:cubicBezTo>
                      <a:pt x="11" y="180"/>
                      <a:pt x="168" y="1330"/>
                      <a:pt x="780" y="1786"/>
                    </a:cubicBezTo>
                    <a:cubicBezTo>
                      <a:pt x="803" y="1804"/>
                      <a:pt x="830" y="1812"/>
                      <a:pt x="857" y="1812"/>
                    </a:cubicBezTo>
                    <a:cubicBezTo>
                      <a:pt x="892" y="1812"/>
                      <a:pt x="927" y="1797"/>
                      <a:pt x="950" y="1766"/>
                    </a:cubicBezTo>
                    <a:cubicBezTo>
                      <a:pt x="957" y="1752"/>
                      <a:pt x="957" y="1745"/>
                      <a:pt x="964" y="1738"/>
                    </a:cubicBezTo>
                    <a:cubicBezTo>
                      <a:pt x="984" y="1684"/>
                      <a:pt x="970" y="1630"/>
                      <a:pt x="923" y="1596"/>
                    </a:cubicBezTo>
                    <a:cubicBezTo>
                      <a:pt x="392" y="1201"/>
                      <a:pt x="249" y="112"/>
                      <a:pt x="249" y="106"/>
                    </a:cubicBezTo>
                    <a:cubicBezTo>
                      <a:pt x="240" y="34"/>
                      <a:pt x="185" y="1"/>
                      <a:pt x="130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7814658" y="2096588"/>
                <a:ext cx="42366" cy="7754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748" extrusionOk="0">
                    <a:moveTo>
                      <a:pt x="136" y="1"/>
                    </a:moveTo>
                    <a:cubicBezTo>
                      <a:pt x="69" y="1"/>
                      <a:pt x="0" y="51"/>
                      <a:pt x="15" y="143"/>
                    </a:cubicBezTo>
                    <a:cubicBezTo>
                      <a:pt x="15" y="184"/>
                      <a:pt x="138" y="1266"/>
                      <a:pt x="750" y="1721"/>
                    </a:cubicBezTo>
                    <a:cubicBezTo>
                      <a:pt x="773" y="1739"/>
                      <a:pt x="800" y="1748"/>
                      <a:pt x="827" y="1748"/>
                    </a:cubicBezTo>
                    <a:cubicBezTo>
                      <a:pt x="862" y="1748"/>
                      <a:pt x="897" y="1732"/>
                      <a:pt x="920" y="1701"/>
                    </a:cubicBezTo>
                    <a:cubicBezTo>
                      <a:pt x="927" y="1687"/>
                      <a:pt x="934" y="1681"/>
                      <a:pt x="934" y="1674"/>
                    </a:cubicBezTo>
                    <a:cubicBezTo>
                      <a:pt x="954" y="1619"/>
                      <a:pt x="934" y="1565"/>
                      <a:pt x="893" y="1531"/>
                    </a:cubicBezTo>
                    <a:cubicBezTo>
                      <a:pt x="362" y="1136"/>
                      <a:pt x="253" y="123"/>
                      <a:pt x="253" y="116"/>
                    </a:cubicBezTo>
                    <a:cubicBezTo>
                      <a:pt x="250" y="37"/>
                      <a:pt x="194" y="1"/>
                      <a:pt x="136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7819848" y="2097741"/>
                <a:ext cx="36865" cy="62418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407" extrusionOk="0">
                    <a:moveTo>
                      <a:pt x="139" y="0"/>
                    </a:moveTo>
                    <a:cubicBezTo>
                      <a:pt x="81" y="0"/>
                      <a:pt x="24" y="38"/>
                      <a:pt x="21" y="117"/>
                    </a:cubicBezTo>
                    <a:cubicBezTo>
                      <a:pt x="21" y="151"/>
                      <a:pt x="0" y="920"/>
                      <a:pt x="626" y="1382"/>
                    </a:cubicBezTo>
                    <a:cubicBezTo>
                      <a:pt x="645" y="1399"/>
                      <a:pt x="669" y="1406"/>
                      <a:pt x="694" y="1406"/>
                    </a:cubicBezTo>
                    <a:cubicBezTo>
                      <a:pt x="732" y="1406"/>
                      <a:pt x="772" y="1388"/>
                      <a:pt x="796" y="1355"/>
                    </a:cubicBezTo>
                    <a:cubicBezTo>
                      <a:pt x="796" y="1348"/>
                      <a:pt x="803" y="1342"/>
                      <a:pt x="810" y="1328"/>
                    </a:cubicBezTo>
                    <a:cubicBezTo>
                      <a:pt x="830" y="1280"/>
                      <a:pt x="810" y="1226"/>
                      <a:pt x="769" y="1192"/>
                    </a:cubicBezTo>
                    <a:cubicBezTo>
                      <a:pt x="245" y="804"/>
                      <a:pt x="259" y="131"/>
                      <a:pt x="259" y="124"/>
                    </a:cubicBezTo>
                    <a:cubicBezTo>
                      <a:pt x="262" y="43"/>
                      <a:pt x="201" y="0"/>
                      <a:pt x="139" y="0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7822554" y="2101690"/>
                <a:ext cx="17568" cy="4334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977" extrusionOk="0">
                    <a:moveTo>
                      <a:pt x="232" y="1"/>
                    </a:moveTo>
                    <a:lnTo>
                      <a:pt x="0" y="130"/>
                    </a:lnTo>
                    <a:lnTo>
                      <a:pt x="164" y="885"/>
                    </a:lnTo>
                    <a:cubicBezTo>
                      <a:pt x="164" y="885"/>
                      <a:pt x="185" y="976"/>
                      <a:pt x="223" y="976"/>
                    </a:cubicBezTo>
                    <a:cubicBezTo>
                      <a:pt x="251" y="976"/>
                      <a:pt x="289" y="922"/>
                      <a:pt x="334" y="729"/>
                    </a:cubicBezTo>
                    <a:cubicBezTo>
                      <a:pt x="395" y="484"/>
                      <a:pt x="361" y="218"/>
                      <a:pt x="23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7797800" y="2108033"/>
                <a:ext cx="28215" cy="70403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587" extrusionOk="0">
                    <a:moveTo>
                      <a:pt x="382" y="1"/>
                    </a:moveTo>
                    <a:lnTo>
                      <a:pt x="1" y="307"/>
                    </a:lnTo>
                    <a:cubicBezTo>
                      <a:pt x="75" y="443"/>
                      <a:pt x="35" y="878"/>
                      <a:pt x="62" y="1014"/>
                    </a:cubicBezTo>
                    <a:cubicBezTo>
                      <a:pt x="89" y="1171"/>
                      <a:pt x="314" y="1572"/>
                      <a:pt x="443" y="1586"/>
                    </a:cubicBezTo>
                    <a:cubicBezTo>
                      <a:pt x="450" y="1587"/>
                      <a:pt x="457" y="1587"/>
                      <a:pt x="464" y="1587"/>
                    </a:cubicBezTo>
                    <a:cubicBezTo>
                      <a:pt x="579" y="1587"/>
                      <a:pt x="635" y="1483"/>
                      <a:pt x="558" y="1355"/>
                    </a:cubicBezTo>
                    <a:cubicBezTo>
                      <a:pt x="490" y="1239"/>
                      <a:pt x="361" y="1035"/>
                      <a:pt x="422" y="912"/>
                    </a:cubicBezTo>
                    <a:cubicBezTo>
                      <a:pt x="552" y="620"/>
                      <a:pt x="538" y="280"/>
                      <a:pt x="382" y="1"/>
                    </a:cubicBezTo>
                    <a:close/>
                  </a:path>
                </a:pathLst>
              </a:custGeom>
              <a:solidFill>
                <a:srgbClr val="EBB7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7811064" y="2158607"/>
                <a:ext cx="13043" cy="1739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392" extrusionOk="0">
                    <a:moveTo>
                      <a:pt x="33" y="1"/>
                    </a:moveTo>
                    <a:cubicBezTo>
                      <a:pt x="29" y="1"/>
                      <a:pt x="25" y="2"/>
                      <a:pt x="21" y="4"/>
                    </a:cubicBezTo>
                    <a:cubicBezTo>
                      <a:pt x="1" y="10"/>
                      <a:pt x="1" y="31"/>
                      <a:pt x="8" y="44"/>
                    </a:cubicBezTo>
                    <a:cubicBezTo>
                      <a:pt x="76" y="167"/>
                      <a:pt x="151" y="276"/>
                      <a:pt x="239" y="385"/>
                    </a:cubicBezTo>
                    <a:cubicBezTo>
                      <a:pt x="239" y="391"/>
                      <a:pt x="253" y="391"/>
                      <a:pt x="259" y="391"/>
                    </a:cubicBezTo>
                    <a:cubicBezTo>
                      <a:pt x="266" y="391"/>
                      <a:pt x="280" y="391"/>
                      <a:pt x="280" y="385"/>
                    </a:cubicBezTo>
                    <a:cubicBezTo>
                      <a:pt x="293" y="371"/>
                      <a:pt x="293" y="351"/>
                      <a:pt x="280" y="344"/>
                    </a:cubicBezTo>
                    <a:cubicBezTo>
                      <a:pt x="198" y="242"/>
                      <a:pt x="123" y="133"/>
                      <a:pt x="62" y="17"/>
                    </a:cubicBezTo>
                    <a:cubicBezTo>
                      <a:pt x="57" y="7"/>
                      <a:pt x="45" y="1"/>
                      <a:pt x="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8"/>
              <p:cNvSpPr/>
              <p:nvPr/>
            </p:nvSpPr>
            <p:spPr>
              <a:xfrm>
                <a:off x="7830096" y="2166858"/>
                <a:ext cx="11800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08" extrusionOk="0">
                    <a:moveTo>
                      <a:pt x="32" y="1"/>
                    </a:moveTo>
                    <a:cubicBezTo>
                      <a:pt x="26" y="1"/>
                      <a:pt x="19" y="3"/>
                      <a:pt x="14" y="8"/>
                    </a:cubicBezTo>
                    <a:cubicBezTo>
                      <a:pt x="1" y="22"/>
                      <a:pt x="1" y="35"/>
                      <a:pt x="7" y="49"/>
                    </a:cubicBezTo>
                    <a:cubicBezTo>
                      <a:pt x="7" y="49"/>
                      <a:pt x="109" y="178"/>
                      <a:pt x="205" y="294"/>
                    </a:cubicBezTo>
                    <a:cubicBezTo>
                      <a:pt x="211" y="301"/>
                      <a:pt x="218" y="307"/>
                      <a:pt x="232" y="307"/>
                    </a:cubicBezTo>
                    <a:cubicBezTo>
                      <a:pt x="239" y="307"/>
                      <a:pt x="245" y="307"/>
                      <a:pt x="252" y="301"/>
                    </a:cubicBezTo>
                    <a:cubicBezTo>
                      <a:pt x="266" y="287"/>
                      <a:pt x="266" y="267"/>
                      <a:pt x="252" y="253"/>
                    </a:cubicBezTo>
                    <a:cubicBezTo>
                      <a:pt x="157" y="137"/>
                      <a:pt x="55" y="15"/>
                      <a:pt x="55" y="15"/>
                    </a:cubicBezTo>
                    <a:cubicBezTo>
                      <a:pt x="51" y="7"/>
                      <a:pt x="41" y="1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8"/>
              <p:cNvSpPr/>
              <p:nvPr/>
            </p:nvSpPr>
            <p:spPr>
              <a:xfrm>
                <a:off x="7832846" y="2154791"/>
                <a:ext cx="16325" cy="19076"/>
              </a:xfrm>
              <a:custGeom>
                <a:avLst/>
                <a:gdLst/>
                <a:ahLst/>
                <a:cxnLst/>
                <a:rect l="l" t="t" r="r" b="b"/>
                <a:pathLst>
                  <a:path w="368" h="430" extrusionOk="0">
                    <a:moveTo>
                      <a:pt x="44" y="1"/>
                    </a:moveTo>
                    <a:cubicBezTo>
                      <a:pt x="23" y="1"/>
                      <a:pt x="1" y="25"/>
                      <a:pt x="20" y="49"/>
                    </a:cubicBezTo>
                    <a:cubicBezTo>
                      <a:pt x="109" y="178"/>
                      <a:pt x="204" y="301"/>
                      <a:pt x="306" y="423"/>
                    </a:cubicBezTo>
                    <a:cubicBezTo>
                      <a:pt x="313" y="423"/>
                      <a:pt x="320" y="430"/>
                      <a:pt x="333" y="430"/>
                    </a:cubicBezTo>
                    <a:cubicBezTo>
                      <a:pt x="340" y="430"/>
                      <a:pt x="347" y="423"/>
                      <a:pt x="354" y="423"/>
                    </a:cubicBezTo>
                    <a:cubicBezTo>
                      <a:pt x="367" y="409"/>
                      <a:pt x="367" y="389"/>
                      <a:pt x="354" y="375"/>
                    </a:cubicBezTo>
                    <a:cubicBezTo>
                      <a:pt x="252" y="260"/>
                      <a:pt x="156" y="144"/>
                      <a:pt x="68" y="15"/>
                    </a:cubicBezTo>
                    <a:cubicBezTo>
                      <a:pt x="62" y="5"/>
                      <a:pt x="53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8"/>
              <p:cNvSpPr/>
              <p:nvPr/>
            </p:nvSpPr>
            <p:spPr>
              <a:xfrm>
                <a:off x="7836440" y="2146451"/>
                <a:ext cx="12732" cy="1397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315" extrusionOk="0">
                    <a:moveTo>
                      <a:pt x="33" y="1"/>
                    </a:moveTo>
                    <a:cubicBezTo>
                      <a:pt x="26" y="1"/>
                      <a:pt x="20" y="3"/>
                      <a:pt x="14" y="5"/>
                    </a:cubicBezTo>
                    <a:cubicBezTo>
                      <a:pt x="0" y="19"/>
                      <a:pt x="0" y="33"/>
                      <a:pt x="7" y="53"/>
                    </a:cubicBezTo>
                    <a:cubicBezTo>
                      <a:pt x="75" y="142"/>
                      <a:pt x="150" y="223"/>
                      <a:pt x="232" y="305"/>
                    </a:cubicBezTo>
                    <a:cubicBezTo>
                      <a:pt x="239" y="312"/>
                      <a:pt x="245" y="312"/>
                      <a:pt x="252" y="312"/>
                    </a:cubicBezTo>
                    <a:cubicBezTo>
                      <a:pt x="254" y="314"/>
                      <a:pt x="257" y="315"/>
                      <a:pt x="259" y="315"/>
                    </a:cubicBezTo>
                    <a:cubicBezTo>
                      <a:pt x="263" y="315"/>
                      <a:pt x="268" y="312"/>
                      <a:pt x="273" y="312"/>
                    </a:cubicBezTo>
                    <a:cubicBezTo>
                      <a:pt x="286" y="298"/>
                      <a:pt x="286" y="278"/>
                      <a:pt x="273" y="264"/>
                    </a:cubicBezTo>
                    <a:cubicBezTo>
                      <a:pt x="198" y="182"/>
                      <a:pt x="123" y="101"/>
                      <a:pt x="55" y="12"/>
                    </a:cubicBezTo>
                    <a:cubicBezTo>
                      <a:pt x="51" y="4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2" name="Google Shape;872;p38"/>
          <p:cNvSpPr txBox="1"/>
          <p:nvPr/>
        </p:nvSpPr>
        <p:spPr>
          <a:xfrm>
            <a:off x="550475" y="1531475"/>
            <a:ext cx="4427700" cy="1954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Правила перехода дороги на пешеходных переходах</a:t>
            </a:r>
            <a:r>
              <a:rPr lang="en" sz="20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варьируются в зависимости от конкретного типа перехода, но вот </a:t>
            </a:r>
            <a:r>
              <a:rPr lang="en" sz="20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общие рекомендации</a:t>
            </a:r>
            <a:endParaRPr sz="2000" dirty="0"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73" name="Google Shape;873;p38"/>
          <p:cNvGrpSpPr/>
          <p:nvPr/>
        </p:nvGrpSpPr>
        <p:grpSpPr>
          <a:xfrm>
            <a:off x="5245118" y="1305198"/>
            <a:ext cx="575931" cy="608689"/>
            <a:chOff x="6948700" y="609150"/>
            <a:chExt cx="774725" cy="662050"/>
          </a:xfrm>
        </p:grpSpPr>
        <p:sp>
          <p:nvSpPr>
            <p:cNvPr id="874" name="Google Shape;874;p38"/>
            <p:cNvSpPr/>
            <p:nvPr/>
          </p:nvSpPr>
          <p:spPr>
            <a:xfrm>
              <a:off x="7238075" y="1088200"/>
              <a:ext cx="183000" cy="183000"/>
            </a:xfrm>
            <a:prstGeom prst="donut">
              <a:avLst>
                <a:gd name="adj" fmla="val 1711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6948700" y="609150"/>
              <a:ext cx="183000" cy="183000"/>
            </a:xfrm>
            <a:prstGeom prst="uturnArrow">
              <a:avLst>
                <a:gd name="adj1" fmla="val 17391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7540425" y="792150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38"/>
          <p:cNvGrpSpPr/>
          <p:nvPr/>
        </p:nvGrpSpPr>
        <p:grpSpPr>
          <a:xfrm>
            <a:off x="7783842" y="2581123"/>
            <a:ext cx="536324" cy="668049"/>
            <a:chOff x="713232" y="2640025"/>
            <a:chExt cx="750418" cy="909900"/>
          </a:xfrm>
        </p:grpSpPr>
        <p:sp>
          <p:nvSpPr>
            <p:cNvPr id="878" name="Google Shape;878;p38"/>
            <p:cNvSpPr/>
            <p:nvPr/>
          </p:nvSpPr>
          <p:spPr>
            <a:xfrm>
              <a:off x="1280650" y="2640025"/>
              <a:ext cx="183000" cy="183000"/>
            </a:xfrm>
            <a:prstGeom prst="bentArrow">
              <a:avLst>
                <a:gd name="adj1" fmla="val 17391"/>
                <a:gd name="adj2" fmla="val 25000"/>
                <a:gd name="adj3" fmla="val 25000"/>
                <a:gd name="adj4" fmla="val 43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9" name="Google Shape;879;p38"/>
            <p:cNvGrpSpPr/>
            <p:nvPr/>
          </p:nvGrpSpPr>
          <p:grpSpPr>
            <a:xfrm>
              <a:off x="713232" y="2983197"/>
              <a:ext cx="182878" cy="182886"/>
              <a:chOff x="769861" y="772165"/>
              <a:chExt cx="148500" cy="149100"/>
            </a:xfrm>
          </p:grpSpPr>
          <p:sp>
            <p:nvSpPr>
              <p:cNvPr id="880" name="Google Shape;880;p38"/>
              <p:cNvSpPr/>
              <p:nvPr/>
            </p:nvSpPr>
            <p:spPr>
              <a:xfrm rot="2703983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 rot="-2703983" flipH="1">
                <a:off x="752576" y="833032"/>
                <a:ext cx="183070" cy="2736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2" name="Google Shape;882;p38"/>
            <p:cNvSpPr/>
            <p:nvPr/>
          </p:nvSpPr>
          <p:spPr>
            <a:xfrm>
              <a:off x="1044750" y="3366925"/>
              <a:ext cx="183000" cy="183000"/>
            </a:xfrm>
            <a:prstGeom prst="noSmoking">
              <a:avLst>
                <a:gd name="adj" fmla="val 1875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3" name="Google Shape;883;p38"/>
          <p:cNvCxnSpPr/>
          <p:nvPr/>
        </p:nvCxnSpPr>
        <p:spPr>
          <a:xfrm>
            <a:off x="1505625" y="3733625"/>
            <a:ext cx="2376000" cy="0"/>
          </a:xfrm>
          <a:prstGeom prst="straightConnector1">
            <a:avLst/>
          </a:prstGeom>
          <a:noFill/>
          <a:ln w="38100" cap="flat" cmpd="sng">
            <a:solidFill>
              <a:srgbClr val="0E2A47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" name="Рисунок 3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09C76AC1-44EA-0DBA-FB5A-26F76873B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9"/>
          <p:cNvSpPr txBox="1"/>
          <p:nvPr/>
        </p:nvSpPr>
        <p:spPr>
          <a:xfrm>
            <a:off x="410075" y="519000"/>
            <a:ext cx="8219400" cy="41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Подойдите к переходу:</a:t>
            </a:r>
            <a:r>
              <a:rPr lang="en" sz="1600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Подойдите к пешеходному переходу и убедитесь, что дорога свободна от транспорта.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101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Просмотрите дорогу: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Посмотрите в обе стороны дороги, чтобы убедиться, что нет приближающихся транспортных средств. Даже если у вас есть зеленый сигнал светофора, всегда лучше убедиться, что все автомобили остановились.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101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Предупредите водителей: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Если есть необходимость, поднимите руку или убедительно посмотрите на водителей, чтобы указать им, что вы собираетесь перейти дорогу.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101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Переходите с осторожностью: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Переходите дорогу, убедившись, что ни одно транспортное средство не движется на вас или рядом с вами. Проходите через дорогу, не торопясь, и продолжайте следить за движущимся транспортом.</a:t>
            </a:r>
            <a:endParaRPr sz="16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28600" lvl="0" indent="-10160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 b="1" dirty="0">
                <a:solidFill>
                  <a:srgbClr val="0E2A47"/>
                </a:solidFill>
                <a:latin typeface="Nunito"/>
                <a:ea typeface="Nunito"/>
                <a:cs typeface="Nunito"/>
                <a:sym typeface="Nunito"/>
              </a:rPr>
              <a:t>Будьте внимательны:</a:t>
            </a:r>
            <a:r>
              <a:rPr lang="en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Даже после того, как вы начали переходить дорогу, продолжайте быть внимательными и следите за дорожным движением.</a:t>
            </a:r>
            <a:endParaRPr sz="1600" i="1" dirty="0">
              <a:solidFill>
                <a:srgbClr val="0E2A47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" name="Рисунок 3" descr="Контрольный список со сплошной заливкой">
            <a:hlinkClick r:id="rId3" action="ppaction://hlinksldjump"/>
            <a:extLst>
              <a:ext uri="{FF2B5EF4-FFF2-40B4-BE49-F238E27FC236}">
                <a16:creationId xmlns:a16="http://schemas.microsoft.com/office/drawing/2014/main" id="{D16AD29A-57F9-BB86-56BD-54675694C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3155" y="4445821"/>
            <a:ext cx="391608" cy="39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8" grpId="0"/>
    </p:bldLst>
  </p:timing>
</p:sld>
</file>

<file path=ppt/theme/theme1.xml><?xml version="1.0" encoding="utf-8"?>
<a:theme xmlns:a="http://schemas.openxmlformats.org/drawingml/2006/main" name="Traffic Signs and Rules Lesson for Elementary by Slidesgo">
  <a:themeElements>
    <a:clrScheme name="Simple Light">
      <a:dk1>
        <a:srgbClr val="000000"/>
      </a:dk1>
      <a:lt1>
        <a:srgbClr val="CFAF9E"/>
      </a:lt1>
      <a:dk2>
        <a:srgbClr val="F1EAE2"/>
      </a:dk2>
      <a:lt2>
        <a:srgbClr val="CD4B4B"/>
      </a:lt2>
      <a:accent1>
        <a:srgbClr val="EFA500"/>
      </a:accent1>
      <a:accent2>
        <a:srgbClr val="C9F190"/>
      </a:accent2>
      <a:accent3>
        <a:srgbClr val="13ABD4"/>
      </a:accent3>
      <a:accent4>
        <a:srgbClr val="506B8D"/>
      </a:accent4>
      <a:accent5>
        <a:srgbClr val="818989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1863</Words>
  <Application>Microsoft Office PowerPoint</Application>
  <PresentationFormat>Экран (16:9)</PresentationFormat>
  <Paragraphs>145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Lato</vt:lpstr>
      <vt:lpstr>Bebas Neue</vt:lpstr>
      <vt:lpstr>Nunito Light</vt:lpstr>
      <vt:lpstr>Anaheim</vt:lpstr>
      <vt:lpstr>PT Sans</vt:lpstr>
      <vt:lpstr>Nunito</vt:lpstr>
      <vt:lpstr>Lato Black</vt:lpstr>
      <vt:lpstr>Montserrat</vt:lpstr>
      <vt:lpstr>Arial</vt:lpstr>
      <vt:lpstr>Traffic Signs and Rules Lesson for Elementary by Slidesgo</vt:lpstr>
      <vt:lpstr>Презентация PowerPoint</vt:lpstr>
      <vt:lpstr>Презентация PowerPoint</vt:lpstr>
      <vt:lpstr>Участники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ПДД</dc:title>
  <cp:lastModifiedBy>Динара</cp:lastModifiedBy>
  <cp:revision>3</cp:revision>
  <dcterms:modified xsi:type="dcterms:W3CDTF">2024-02-11T20:14:03Z</dcterms:modified>
</cp:coreProperties>
</file>